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4"/>
  </p:notesMasterIdLst>
  <p:sldIdLst>
    <p:sldId id="448" r:id="rId5"/>
    <p:sldId id="562" r:id="rId6"/>
    <p:sldId id="577" r:id="rId7"/>
    <p:sldId id="589" r:id="rId8"/>
    <p:sldId id="574" r:id="rId9"/>
    <p:sldId id="493" r:id="rId10"/>
    <p:sldId id="592" r:id="rId11"/>
    <p:sldId id="593" r:id="rId12"/>
    <p:sldId id="578" r:id="rId13"/>
    <p:sldId id="579" r:id="rId14"/>
    <p:sldId id="582" r:id="rId15"/>
    <p:sldId id="584" r:id="rId16"/>
    <p:sldId id="587" r:id="rId17"/>
    <p:sldId id="590" r:id="rId18"/>
    <p:sldId id="591" r:id="rId19"/>
    <p:sldId id="575" r:id="rId20"/>
    <p:sldId id="576" r:id="rId21"/>
    <p:sldId id="580" r:id="rId22"/>
    <p:sldId id="527" r:id="rId23"/>
  </p:sldIdLst>
  <p:sldSz cx="12192000" cy="6858000"/>
  <p:notesSz cx="6858000" cy="9144000"/>
  <p:embeddedFontLst>
    <p:embeddedFont>
      <p:font typeface="Amasis MT Pro Medium" panose="02040604050005020304" pitchFamily="18" charset="0"/>
      <p:regular r:id="rId25"/>
      <p:italic r:id="rId26"/>
    </p:embeddedFont>
    <p:embeddedFont>
      <p:font typeface="SRH" panose="020B0604020202020204" charset="0"/>
      <p:regular r:id="rId27"/>
      <p:bold r:id="rId28"/>
      <p:italic r:id="rId29"/>
      <p:boldItalic r:id="rId30"/>
    </p:embeddedFont>
    <p:embeddedFont>
      <p:font typeface="SRH Headline" panose="020B0604020202020204" charset="0"/>
      <p:regular r:id="rId31"/>
      <p:bold r:id="rId32"/>
    </p:embeddedFont>
    <p:embeddedFont>
      <p:font typeface="SRH Text" panose="020B0604020202020204" charset="0"/>
      <p:regular r:id="rId33"/>
      <p:bold r:id="rId34"/>
      <p:italic r:id="rId35"/>
      <p:boldItalic r:id="rId3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8E6C202D-32A9-4242-9C7F-061CD6AD0586}">
          <p14:sldIdLst>
            <p14:sldId id="448"/>
            <p14:sldId id="562"/>
            <p14:sldId id="577"/>
            <p14:sldId id="589"/>
            <p14:sldId id="574"/>
            <p14:sldId id="493"/>
            <p14:sldId id="592"/>
            <p14:sldId id="593"/>
            <p14:sldId id="578"/>
            <p14:sldId id="579"/>
            <p14:sldId id="582"/>
            <p14:sldId id="584"/>
            <p14:sldId id="587"/>
            <p14:sldId id="590"/>
            <p14:sldId id="591"/>
            <p14:sldId id="575"/>
            <p14:sldId id="576"/>
            <p14:sldId id="580"/>
            <p14:sldId id="527"/>
          </p14:sldIdLst>
        </p14:section>
        <p14:section name="Gliederung" id="{3FFF4A2F-D12C-4BB1-AEA5-1CF8C98DB087}">
          <p14:sldIdLst/>
        </p14:section>
        <p14:section name="Zwischenfolien und Kapitelfolien" id="{6D432A29-4352-4C87-985B-758A4577D1C2}">
          <p14:sldIdLst/>
        </p14:section>
        <p14:section name="Introfolien" id="{53E8CBC9-AB7B-47DF-B798-FD64F4AF0B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020" userDrawn="1">
          <p15:clr>
            <a:srgbClr val="A4A3A4"/>
          </p15:clr>
        </p15:guide>
        <p15:guide id="4" orient="horz" pos="1091">
          <p15:clr>
            <a:srgbClr val="A4A3A4"/>
          </p15:clr>
        </p15:guide>
        <p15:guide id="5" pos="7469" userDrawn="1">
          <p15:clr>
            <a:srgbClr val="A4A3A4"/>
          </p15:clr>
        </p15:guide>
        <p15:guide id="6" pos="5204">
          <p15:clr>
            <a:srgbClr val="A4A3A4"/>
          </p15:clr>
        </p15:guide>
        <p15:guide id="7" pos="6788" userDrawn="1">
          <p15:clr>
            <a:srgbClr val="A4A3A4"/>
          </p15:clr>
        </p15:guide>
        <p15:guide id="8" pos="497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42D40"/>
    <a:srgbClr val="DF4807"/>
    <a:srgbClr val="66FF33"/>
    <a:srgbClr val="021E30"/>
    <a:srgbClr val="2C2E2E"/>
    <a:srgbClr val="B92659"/>
    <a:srgbClr val="6D7373"/>
    <a:srgbClr val="0067A0"/>
    <a:srgbClr val="AAA3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337E9-5669-4374-A10F-9DDC441E056F}" v="20" dt="2024-12-19T10:54:07.915"/>
  </p1510:revLst>
</p1510:revInfo>
</file>

<file path=ppt/tableStyles.xml><?xml version="1.0" encoding="utf-8"?>
<a:tblStyleLst xmlns:a="http://schemas.openxmlformats.org/drawingml/2006/main" def="{5ACB3F56-7768-405F-84FF-31046667B651}">
  <a:tblStyle styleId="{FEC09086-8A00-4FE0-B5C7-1A88A72B4ECC}" styleName="SRH: Standard-Tabelle">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inor">
          <a:prstClr val="black"/>
        </a:fontRef>
        <a:srgbClr val="2C2E2E"/>
      </a:tcTxStyle>
      <a:tcStyle>
        <a:tcBdr>
          <a:bottom>
            <a:ln w="25400" cmpd="sng">
              <a:solidFill>
                <a:schemeClr val="accent1"/>
              </a:solidFill>
            </a:ln>
          </a:bottom>
        </a:tcBdr>
        <a:fill>
          <a:noFill/>
        </a:fill>
      </a:tcStyle>
    </a:firstRow>
  </a:tblStyle>
  <a:tblStyle styleId="{5ACB3F56-7768-405F-84FF-31046667B651}" styleName="SRH: Für Überschrift">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ajor">
          <a:prstClr val="black"/>
        </a:fontRef>
        <a:srgbClr val="2C2E2E"/>
      </a:tcTxStyle>
      <a:tcStyle>
        <a:tcBdr>
          <a:bottom>
            <a:ln w="635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2" autoAdjust="0"/>
    <p:restoredTop sz="96202" autoAdjust="0"/>
  </p:normalViewPr>
  <p:slideViewPr>
    <p:cSldViewPr snapToGrid="0">
      <p:cViewPr varScale="1">
        <p:scale>
          <a:sx n="55" d="100"/>
          <a:sy n="55" d="100"/>
        </p:scale>
        <p:origin x="1340" y="36"/>
      </p:cViewPr>
      <p:guideLst>
        <p:guide orient="horz" pos="2160"/>
        <p:guide pos="3840"/>
        <p:guide orient="horz" pos="4020"/>
        <p:guide orient="horz" pos="1091"/>
        <p:guide pos="7469"/>
        <p:guide pos="5204"/>
        <p:guide pos="6788"/>
        <p:guide pos="497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454"/>
    </p:cViewPr>
  </p:sorterViewPr>
  <p:notesViewPr>
    <p:cSldViewPr snapToGrid="0" showGuides="1">
      <p:cViewPr varScale="1">
        <p:scale>
          <a:sx n="45" d="100"/>
          <a:sy n="45" d="100"/>
        </p:scale>
        <p:origin x="-27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sha G U" userId="cb0708402c5b1a01" providerId="LiveId" clId="{222337E9-5669-4374-A10F-9DDC441E056F}"/>
    <pc:docChg chg="modSld">
      <pc:chgData name="Disha G U" userId="cb0708402c5b1a01" providerId="LiveId" clId="{222337E9-5669-4374-A10F-9DDC441E056F}" dt="2024-12-19T10:54:07.914" v="67" actId="1076"/>
      <pc:docMkLst>
        <pc:docMk/>
      </pc:docMkLst>
      <pc:sldChg chg="modSp mod">
        <pc:chgData name="Disha G U" userId="cb0708402c5b1a01" providerId="LiveId" clId="{222337E9-5669-4374-A10F-9DDC441E056F}" dt="2024-12-19T10:54:07.914" v="67" actId="1076"/>
        <pc:sldMkLst>
          <pc:docMk/>
          <pc:sldMk cId="1853141506" sldId="575"/>
        </pc:sldMkLst>
        <pc:spChg chg="mod">
          <ac:chgData name="Disha G U" userId="cb0708402c5b1a01" providerId="LiveId" clId="{222337E9-5669-4374-A10F-9DDC441E056F}" dt="2024-12-19T10:54:07.914" v="67" actId="1076"/>
          <ac:spMkLst>
            <pc:docMk/>
            <pc:sldMk cId="1853141506" sldId="575"/>
            <ac:spMk id="7" creationId="{371324DC-5FD9-E5C8-8645-C69A3811F3F4}"/>
          </ac:spMkLst>
        </pc:spChg>
      </pc:sldChg>
      <pc:sldChg chg="addSp delSp modSp">
        <pc:chgData name="Disha G U" userId="cb0708402c5b1a01" providerId="LiveId" clId="{222337E9-5669-4374-A10F-9DDC441E056F}" dt="2024-12-19T00:26:24.477" v="18" actId="14100"/>
        <pc:sldMkLst>
          <pc:docMk/>
          <pc:sldMk cId="657868475" sldId="578"/>
        </pc:sldMkLst>
        <pc:picChg chg="add mod">
          <ac:chgData name="Disha G U" userId="cb0708402c5b1a01" providerId="LiveId" clId="{222337E9-5669-4374-A10F-9DDC441E056F}" dt="2024-12-19T00:26:24.477" v="18" actId="14100"/>
          <ac:picMkLst>
            <pc:docMk/>
            <pc:sldMk cId="657868475" sldId="578"/>
            <ac:picMk id="2050" creationId="{95D2B723-A3E8-C29A-5A26-EF362ECD7FC9}"/>
          </ac:picMkLst>
        </pc:picChg>
        <pc:picChg chg="del mod">
          <ac:chgData name="Disha G U" userId="cb0708402c5b1a01" providerId="LiveId" clId="{222337E9-5669-4374-A10F-9DDC441E056F}" dt="2024-12-19T00:25:45.139" v="9" actId="478"/>
          <ac:picMkLst>
            <pc:docMk/>
            <pc:sldMk cId="657868475" sldId="578"/>
            <ac:picMk id="5122" creationId="{F2AD191A-5EC0-CCC4-3FFC-B666504D4EFA}"/>
          </ac:picMkLst>
        </pc:picChg>
      </pc:sldChg>
      <pc:sldChg chg="modSp mod">
        <pc:chgData name="Disha G U" userId="cb0708402c5b1a01" providerId="LiveId" clId="{222337E9-5669-4374-A10F-9DDC441E056F}" dt="2024-12-19T09:29:07.601" v="59" actId="20577"/>
        <pc:sldMkLst>
          <pc:docMk/>
          <pc:sldMk cId="3317213171" sldId="580"/>
        </pc:sldMkLst>
        <pc:spChg chg="mod">
          <ac:chgData name="Disha G U" userId="cb0708402c5b1a01" providerId="LiveId" clId="{222337E9-5669-4374-A10F-9DDC441E056F}" dt="2024-12-19T09:29:07.601" v="59" actId="20577"/>
          <ac:spMkLst>
            <pc:docMk/>
            <pc:sldMk cId="3317213171" sldId="580"/>
            <ac:spMk id="3" creationId="{BBF37ABA-73D7-B61F-8AC1-62067CA99EE7}"/>
          </ac:spMkLst>
        </pc:spChg>
      </pc:sldChg>
      <pc:sldChg chg="addSp delSp modSp">
        <pc:chgData name="Disha G U" userId="cb0708402c5b1a01" providerId="LiveId" clId="{222337E9-5669-4374-A10F-9DDC441E056F}" dt="2024-12-19T00:23:13.829" v="8" actId="1076"/>
        <pc:sldMkLst>
          <pc:docMk/>
          <pc:sldMk cId="2337275309" sldId="584"/>
        </pc:sldMkLst>
        <pc:picChg chg="add mod">
          <ac:chgData name="Disha G U" userId="cb0708402c5b1a01" providerId="LiveId" clId="{222337E9-5669-4374-A10F-9DDC441E056F}" dt="2024-12-19T00:23:13.829" v="8" actId="1076"/>
          <ac:picMkLst>
            <pc:docMk/>
            <pc:sldMk cId="2337275309" sldId="584"/>
            <ac:picMk id="1026" creationId="{3644B974-7B2A-5E06-AEE5-2BD2F66D4D9B}"/>
          </ac:picMkLst>
        </pc:picChg>
        <pc:picChg chg="del">
          <ac:chgData name="Disha G U" userId="cb0708402c5b1a01" providerId="LiveId" clId="{222337E9-5669-4374-A10F-9DDC441E056F}" dt="2024-12-19T00:21:28.214" v="1" actId="478"/>
          <ac:picMkLst>
            <pc:docMk/>
            <pc:sldMk cId="2337275309" sldId="584"/>
            <ac:picMk id="7170" creationId="{4189943C-7A40-D8EA-E489-F36FCCCD55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A3E2A-35AE-479C-B172-30C9CAEEE094}" type="datetimeFigureOut">
              <a:rPr lang="de-DE" smtClean="0"/>
              <a:t>19.12.2024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1045-FCBB-4EC9-AB5F-AA4CFDEA61CB}" type="slidenum">
              <a:rPr lang="de-DE" smtClean="0"/>
              <a:t>‹#›</a:t>
            </a:fld>
            <a:endParaRPr lang="de-DE"/>
          </a:p>
        </p:txBody>
      </p:sp>
    </p:spTree>
    <p:extLst>
      <p:ext uri="{BB962C8B-B14F-4D97-AF65-F5344CB8AC3E}">
        <p14:creationId xmlns:p14="http://schemas.microsoft.com/office/powerpoint/2010/main" val="302772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Logo Farbe">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Tree>
    <p:extLst>
      <p:ext uri="{BB962C8B-B14F-4D97-AF65-F5344CB8AC3E}">
        <p14:creationId xmlns:p14="http://schemas.microsoft.com/office/powerpoint/2010/main" val="270933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wischenfolie Statements, Farbe">
    <p:bg>
      <p:bgPr>
        <a:solidFill>
          <a:schemeClr val="accent1"/>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fld id="{7951F96B-EAD3-4463-A69A-3E71158E1D2F}" type="datetime1">
              <a:rPr lang="en-CA" smtClean="0"/>
              <a:t>2024-12-19</a:t>
            </a:fld>
            <a:endParaRPr lang="de-DE"/>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BBB8731D-4AC9-4D2E-9335-0D0C7773E29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16373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1/2 Bild">
    <p:spTree>
      <p:nvGrpSpPr>
        <p:cNvPr id="1" name=""/>
        <p:cNvGrpSpPr/>
        <p:nvPr/>
      </p:nvGrpSpPr>
      <p:grpSpPr>
        <a:xfrm>
          <a:off x="0" y="0"/>
          <a:ext cx="0" cy="0"/>
          <a:chOff x="0" y="0"/>
          <a:chExt cx="0" cy="0"/>
        </a:xfrm>
      </p:grpSpPr>
      <p:sp>
        <p:nvSpPr>
          <p:cNvPr id="13" name="Bildplatzhalter 10">
            <a:extLst>
              <a:ext uri="{FF2B5EF4-FFF2-40B4-BE49-F238E27FC236}">
                <a16:creationId xmlns:a16="http://schemas.microsoft.com/office/drawing/2014/main" id="{3210823F-C337-45F6-8F6B-044DECDD1A8A}"/>
              </a:ext>
            </a:extLst>
          </p:cNvPr>
          <p:cNvSpPr>
            <a:spLocks noGrp="1"/>
          </p:cNvSpPr>
          <p:nvPr>
            <p:ph type="pic" sz="quarter" idx="15"/>
          </p:nvPr>
        </p:nvSpPr>
        <p:spPr>
          <a:xfrm>
            <a:off x="6095999" y="0"/>
            <a:ext cx="6096000" cy="6858000"/>
          </a:xfrm>
          <a:solidFill>
            <a:schemeClr val="accent1">
              <a:lumMod val="20000"/>
              <a:lumOff val="80000"/>
            </a:schemeClr>
          </a:solidFill>
        </p:spPr>
        <p:txBody>
          <a:bodyPr/>
          <a:lstStyle/>
          <a:p>
            <a:endParaRPr lang="de-DE"/>
          </a:p>
        </p:txBody>
      </p:sp>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5367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53676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4E6EEB9E-3259-4DD1-94A2-8A4966AEFF94}"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5" name="SmartArt-Platzhalter 14">
            <a:extLst>
              <a:ext uri="{FF2B5EF4-FFF2-40B4-BE49-F238E27FC236}">
                <a16:creationId xmlns:a16="http://schemas.microsoft.com/office/drawing/2014/main" id="{1542430D-7D46-45F4-82FB-B364BE702A78}"/>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71285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Text, 1/3 Bild">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E79D314D-0FA1-4618-90FA-5E022E6AE8C2}"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5844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3407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3 Text, 1/3 Bild im Anschnitt">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CEA008BF-FEAD-43E7-9CAF-769810368B80}"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9438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27452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 Inhalt auf warm grey">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269AF68-988A-4253-A129-3A4AAE090308}"/>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6E3E2"/>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59999" y="358969"/>
            <a:ext cx="9158400" cy="835093"/>
          </a:xfrm>
        </p:spPr>
        <p:txBody>
          <a:bodyPr/>
          <a:lstStyle/>
          <a:p>
            <a:r>
              <a:rPr lang="de-DE"/>
              <a:t>Mastertitelformat bearbeiten</a:t>
            </a:r>
          </a:p>
        </p:txBody>
      </p:sp>
      <p:sp>
        <p:nvSpPr>
          <p:cNvPr id="8" name="Textplatzhalter 7">
            <a:extLst>
              <a:ext uri="{FF2B5EF4-FFF2-40B4-BE49-F238E27FC236}">
                <a16:creationId xmlns:a16="http://schemas.microsoft.com/office/drawing/2014/main" id="{111897A1-EA56-4E00-87BD-78D97639AC34}"/>
              </a:ext>
            </a:extLst>
          </p:cNvPr>
          <p:cNvSpPr>
            <a:spLocks noGrp="1"/>
          </p:cNvSpPr>
          <p:nvPr>
            <p:ph type="body" sz="quarter" idx="13"/>
          </p:nvPr>
        </p:nvSpPr>
        <p:spPr>
          <a:xfrm>
            <a:off x="359400" y="1728000"/>
            <a:ext cx="9158400"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6B12FFB6-ACFB-4239-9E1C-A5040C4373A5}"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405122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gramm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9" name="Diagrammplatzhalter 8">
            <a:extLst>
              <a:ext uri="{FF2B5EF4-FFF2-40B4-BE49-F238E27FC236}">
                <a16:creationId xmlns:a16="http://schemas.microsoft.com/office/drawing/2014/main" id="{255DC5E6-3687-4930-935D-6959AEFDD585}"/>
              </a:ext>
            </a:extLst>
          </p:cNvPr>
          <p:cNvSpPr>
            <a:spLocks noGrp="1"/>
          </p:cNvSpPr>
          <p:nvPr>
            <p:ph type="chart" sz="quarter" idx="14"/>
          </p:nvPr>
        </p:nvSpPr>
        <p:spPr>
          <a:xfrm>
            <a:off x="2047627" y="1944000"/>
            <a:ext cx="3868373" cy="3204000"/>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1E588329-837A-4387-A7A2-F5CC21097A8C}"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8" name="Textplatzhalter 17">
            <a:extLst>
              <a:ext uri="{FF2B5EF4-FFF2-40B4-BE49-F238E27FC236}">
                <a16:creationId xmlns:a16="http://schemas.microsoft.com/office/drawing/2014/main" id="{0DA6BB21-4596-46E1-A515-1F684F164C83}"/>
              </a:ext>
            </a:extLst>
          </p:cNvPr>
          <p:cNvSpPr>
            <a:spLocks noGrp="1"/>
          </p:cNvSpPr>
          <p:nvPr>
            <p:ph type="body" sz="quarter" idx="16"/>
          </p:nvPr>
        </p:nvSpPr>
        <p:spPr>
          <a:xfrm>
            <a:off x="2047627"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28" name="Textplatzhalter 17">
            <a:extLst>
              <a:ext uri="{FF2B5EF4-FFF2-40B4-BE49-F238E27FC236}">
                <a16:creationId xmlns:a16="http://schemas.microsoft.com/office/drawing/2014/main" id="{03911FAF-8E7F-48D9-B333-619FD953D2D7}"/>
              </a:ext>
            </a:extLst>
          </p:cNvPr>
          <p:cNvSpPr>
            <a:spLocks noGrp="1"/>
          </p:cNvSpPr>
          <p:nvPr>
            <p:ph type="body" sz="quarter" idx="18"/>
          </p:nvPr>
        </p:nvSpPr>
        <p:spPr>
          <a:xfrm>
            <a:off x="6276000"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30" name="Diagrammplatzhalter 8">
            <a:extLst>
              <a:ext uri="{FF2B5EF4-FFF2-40B4-BE49-F238E27FC236}">
                <a16:creationId xmlns:a16="http://schemas.microsoft.com/office/drawing/2014/main" id="{82F84FDF-40D0-4981-B1F5-E20639CEDD2E}"/>
              </a:ext>
            </a:extLst>
          </p:cNvPr>
          <p:cNvSpPr>
            <a:spLocks noGrp="1"/>
          </p:cNvSpPr>
          <p:nvPr>
            <p:ph type="chart" sz="quarter" idx="19"/>
          </p:nvPr>
        </p:nvSpPr>
        <p:spPr>
          <a:xfrm>
            <a:off x="6276000" y="1944000"/>
            <a:ext cx="3868373" cy="3204000"/>
          </a:xfrm>
        </p:spPr>
        <p:txBody>
          <a:bodyPr/>
          <a:lstStyle/>
          <a:p>
            <a:endParaRPr lang="de-DE" dirty="0"/>
          </a:p>
        </p:txBody>
      </p:sp>
    </p:spTree>
    <p:extLst>
      <p:ext uri="{BB962C8B-B14F-4D97-AF65-F5344CB8AC3E}">
        <p14:creationId xmlns:p14="http://schemas.microsoft.com/office/powerpoint/2010/main" val="230754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l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CBE76D93-2663-46CE-9BB5-446FCDE7681F}"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411198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le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F1A14E70-3D5B-497E-B09F-128291212C13}"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191726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le und Text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1454DA56-61B8-480A-BB40-0D3B717F58BF}" type="datetime1">
              <a:rPr lang="en-CA" smtClean="0"/>
              <a:t>2024-12-19</a:t>
            </a:fld>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5398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elle und Text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EAEAC5D7-D415-4F93-8D36-D9EBE7AB4F2C}" type="datetime1">
              <a:rPr lang="en-CA" smtClean="0"/>
              <a:t>2024-12-19</a:t>
            </a:fld>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6473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Logo weiß">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
        <p:nvSpPr>
          <p:cNvPr id="8" name="srh Logo">
            <a:extLst>
              <a:ext uri="{FF2B5EF4-FFF2-40B4-BE49-F238E27FC236}">
                <a16:creationId xmlns:a16="http://schemas.microsoft.com/office/drawing/2014/main" id="{E2C8FFD0-489D-45A2-BC98-F4AC2B86D4D2}"/>
              </a:ext>
            </a:extLst>
          </p:cNvPr>
          <p:cNvSpPr>
            <a:spLocks noGrp="1"/>
          </p:cNvSpPr>
          <p:nvPr>
            <p:ph type="dgm" sz="quarter" idx="16"/>
          </p:nvPr>
        </p:nvSpPr>
        <p:spPr>
          <a:xfrm>
            <a:off x="630000" y="458084"/>
            <a:ext cx="948335" cy="733815"/>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120683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000F0B-E229-41CB-A4F2-F8C9A639788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62F7646-8D03-45EC-8E97-CDD3EE9FD585}"/>
              </a:ext>
            </a:extLst>
          </p:cNvPr>
          <p:cNvSpPr>
            <a:spLocks noGrp="1"/>
          </p:cNvSpPr>
          <p:nvPr>
            <p:ph type="dt" sz="half" idx="10"/>
          </p:nvPr>
        </p:nvSpPr>
        <p:spPr/>
        <p:txBody>
          <a:bodyPr/>
          <a:lstStyle/>
          <a:p>
            <a:fld id="{DE901313-4C5E-4E9E-AC83-7178900017B5}" type="datetime1">
              <a:rPr lang="en-CA" smtClean="0"/>
              <a:t>2024-12-19</a:t>
            </a:fld>
            <a:endParaRPr lang="de-DE"/>
          </a:p>
        </p:txBody>
      </p:sp>
      <p:sp>
        <p:nvSpPr>
          <p:cNvPr id="4" name="Fußzeilenplatzhalter 3">
            <a:extLst>
              <a:ext uri="{FF2B5EF4-FFF2-40B4-BE49-F238E27FC236}">
                <a16:creationId xmlns:a16="http://schemas.microsoft.com/office/drawing/2014/main" id="{3016804B-B392-4877-981F-8DAC2CB200CE}"/>
              </a:ext>
            </a:extLst>
          </p:cNvPr>
          <p:cNvSpPr>
            <a:spLocks noGrp="1"/>
          </p:cNvSpPr>
          <p:nvPr>
            <p:ph type="ftr" sz="quarter" idx="11"/>
          </p:nvPr>
        </p:nvSpPr>
        <p:spPr/>
        <p:txBody>
          <a:bodyPr/>
          <a:lstStyle/>
          <a:p>
            <a:r>
              <a:rPr lang="de-DE"/>
              <a:t>SRH Hochschule Heidelberg</a:t>
            </a:r>
            <a:endParaRPr lang="de-DE" dirty="0"/>
          </a:p>
        </p:txBody>
      </p:sp>
      <p:sp>
        <p:nvSpPr>
          <p:cNvPr id="5" name="Foliennummernplatzhalter 4">
            <a:extLst>
              <a:ext uri="{FF2B5EF4-FFF2-40B4-BE49-F238E27FC236}">
                <a16:creationId xmlns:a16="http://schemas.microsoft.com/office/drawing/2014/main" id="{E5AD5931-23CA-4583-B798-7C917D232CB6}"/>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1453270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25968DE-F36C-4FC2-B96E-EE16AB84E88E}"/>
              </a:ext>
            </a:extLst>
          </p:cNvPr>
          <p:cNvSpPr>
            <a:spLocks noGrp="1"/>
          </p:cNvSpPr>
          <p:nvPr>
            <p:ph type="dt" sz="half" idx="10"/>
          </p:nvPr>
        </p:nvSpPr>
        <p:spPr/>
        <p:txBody>
          <a:bodyPr/>
          <a:lstStyle/>
          <a:p>
            <a:fld id="{35C6186F-5661-4788-8C72-9972A17D430B}" type="datetime1">
              <a:rPr lang="en-CA" smtClean="0"/>
              <a:t>2024-12-19</a:t>
            </a:fld>
            <a:endParaRPr lang="de-DE" dirty="0"/>
          </a:p>
        </p:txBody>
      </p:sp>
      <p:sp>
        <p:nvSpPr>
          <p:cNvPr id="3" name="Fußzeilenplatzhalter 2">
            <a:extLst>
              <a:ext uri="{FF2B5EF4-FFF2-40B4-BE49-F238E27FC236}">
                <a16:creationId xmlns:a16="http://schemas.microsoft.com/office/drawing/2014/main" id="{DBB7D1E0-A9A8-430A-94AC-B3DAE8624E05}"/>
              </a:ext>
            </a:extLst>
          </p:cNvPr>
          <p:cNvSpPr>
            <a:spLocks noGrp="1"/>
          </p:cNvSpPr>
          <p:nvPr>
            <p:ph type="ftr" sz="quarter" idx="11"/>
          </p:nvPr>
        </p:nvSpPr>
        <p:spPr/>
        <p:txBody>
          <a:bodyPr/>
          <a:lstStyle/>
          <a:p>
            <a:r>
              <a:rPr lang="de-DE"/>
              <a:t>SRH Hochschule Heidelberg</a:t>
            </a:r>
            <a:endParaRPr lang="de-DE" dirty="0"/>
          </a:p>
        </p:txBody>
      </p:sp>
      <p:sp>
        <p:nvSpPr>
          <p:cNvPr id="4" name="Foliennummernplatzhalter 3">
            <a:extLst>
              <a:ext uri="{FF2B5EF4-FFF2-40B4-BE49-F238E27FC236}">
                <a16:creationId xmlns:a16="http://schemas.microsoft.com/office/drawing/2014/main" id="{45FDE75B-FF1F-416F-A307-21032D7416B8}"/>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700526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2029"/>
          </a:xfrm>
        </p:spPr>
        <p:txBody>
          <a:bodyPr/>
          <a:lstStyle>
            <a:lvl1pPr>
              <a:lnSpc>
                <a:spcPct val="110000"/>
              </a:lnSpc>
              <a:spcBef>
                <a:spcPts val="0"/>
              </a:spcBef>
              <a:defRPr sz="1200" b="1">
                <a:solidFill>
                  <a:schemeClr val="tx1"/>
                </a:solidFill>
              </a:defRPr>
            </a:lvl1pPr>
            <a:lvl2pPr marL="0" indent="0">
              <a:lnSpc>
                <a:spcPct val="100000"/>
              </a:lnSpc>
              <a:spcBef>
                <a:spcPts val="0"/>
              </a:spcBef>
              <a:buNone/>
              <a:defRPr sz="1200" b="1"/>
            </a:lvl2pPr>
            <a:lvl3pPr marL="0" indent="0">
              <a:lnSpc>
                <a:spcPct val="100000"/>
              </a:lnSpc>
              <a:buNone/>
              <a:defRPr sz="1200" b="1">
                <a:solidFill>
                  <a:srgbClr val="2C2E2E"/>
                </a:solidFill>
              </a:defRPr>
            </a:lvl3pPr>
            <a:lvl4pPr marL="0" indent="0">
              <a:lnSpc>
                <a:spcPct val="100000"/>
              </a:lnSpc>
              <a:spcBef>
                <a:spcPts val="0"/>
              </a:spcBef>
              <a:buFont typeface="Arial" panose="020B0604020202020204" pitchFamily="34" charset="0"/>
              <a:buNone/>
              <a:defRPr sz="1200">
                <a:solidFill>
                  <a:srgbClr val="2C2E2E"/>
                </a:solidFill>
              </a:defRPr>
            </a:lvl4pPr>
            <a:lvl5pPr marL="0" indent="0">
              <a:lnSpc>
                <a:spcPct val="100000"/>
              </a:lnSpc>
              <a:spcBef>
                <a:spcPts val="0"/>
              </a:spcBef>
              <a:buFont typeface="Arial" panose="020B0604020202020204" pitchFamily="34" charset="0"/>
              <a:buNone/>
              <a:defRPr sz="1200">
                <a:solidFill>
                  <a:srgbClr val="2C2E2E"/>
                </a:solidFill>
              </a:defRPr>
            </a:lvl5pPr>
            <a:lvl6pPr marL="0" indent="0">
              <a:lnSpc>
                <a:spcPct val="100000"/>
              </a:lnSpc>
              <a:spcBef>
                <a:spcPts val="0"/>
              </a:spcBef>
              <a:buFont typeface="Arial" panose="020B0604020202020204" pitchFamily="34" charset="0"/>
              <a:buNone/>
              <a:defRPr sz="1200">
                <a:solidFill>
                  <a:srgbClr val="2C2E2E"/>
                </a:solidFill>
              </a:defRPr>
            </a:lvl6pPr>
            <a:lvl7pPr marL="0" indent="0">
              <a:lnSpc>
                <a:spcPct val="100000"/>
              </a:lnSpc>
              <a:spcBef>
                <a:spcPts val="0"/>
              </a:spcBef>
              <a:buFont typeface="Arial" panose="020B0604020202020204" pitchFamily="34" charset="0"/>
              <a:buNone/>
              <a:defRPr sz="1200">
                <a:solidFill>
                  <a:srgbClr val="2C2E2E"/>
                </a:solidFill>
              </a:defRPr>
            </a:lvl7pPr>
            <a:lvl8pPr marL="0" indent="0">
              <a:lnSpc>
                <a:spcPct val="100000"/>
              </a:lnSpc>
              <a:spcBef>
                <a:spcPts val="0"/>
              </a:spcBef>
              <a:buFont typeface="Arial" panose="020B0604020202020204" pitchFamily="34" charset="0"/>
              <a:buNone/>
              <a:defRPr sz="1200">
                <a:solidFill>
                  <a:srgbClr val="2C2E2E"/>
                </a:solidFill>
              </a:defRPr>
            </a:lvl8pPr>
            <a:lvl9pPr marL="0" indent="0">
              <a:lnSpc>
                <a:spcPct val="100000"/>
              </a:lnSpc>
              <a:spcBef>
                <a:spcPts val="0"/>
              </a:spcBef>
              <a:buFont typeface="Arial" panose="020B0604020202020204" pitchFamily="34" charset="0"/>
              <a:buNone/>
              <a:defRPr sz="1200" b="1">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97760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 Farbe">
    <p:bg>
      <p:bgPr>
        <a:solidFill>
          <a:schemeClr val="accent1"/>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Vielen Dank für deine</a:t>
            </a:r>
            <a:b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0800"/>
          </a:xfrm>
        </p:spPr>
        <p:txBody>
          <a:bodyPr/>
          <a:lstStyle>
            <a:lvl1pPr>
              <a:lnSpc>
                <a:spcPct val="110000"/>
              </a:lnSpc>
              <a:spcBef>
                <a:spcPts val="0"/>
              </a:spcBef>
              <a:defRPr sz="1200" b="1">
                <a:solidFill>
                  <a:schemeClr val="bg1"/>
                </a:solidFill>
              </a:defRPr>
            </a:lvl1pPr>
            <a:lvl2pPr marL="0" indent="0">
              <a:lnSpc>
                <a:spcPct val="100000"/>
              </a:lnSpc>
              <a:spcBef>
                <a:spcPts val="0"/>
              </a:spcBef>
              <a:buNone/>
              <a:defRPr sz="1200" b="1">
                <a:solidFill>
                  <a:schemeClr val="bg1"/>
                </a:solidFill>
              </a:defRPr>
            </a:lvl2pPr>
            <a:lvl3pPr marL="0" indent="0">
              <a:lnSpc>
                <a:spcPct val="100000"/>
              </a:lnSpc>
              <a:buNone/>
              <a:defRPr sz="1200" b="1">
                <a:solidFill>
                  <a:schemeClr val="bg1"/>
                </a:solidFill>
              </a:defRPr>
            </a:lvl3pPr>
            <a:lvl4pPr marL="0" indent="0">
              <a:lnSpc>
                <a:spcPct val="100000"/>
              </a:lnSpc>
              <a:spcBef>
                <a:spcPts val="0"/>
              </a:spcBef>
              <a:buFont typeface="Arial" panose="020B0604020202020204" pitchFamily="34" charset="0"/>
              <a:buNone/>
              <a:defRPr sz="1200">
                <a:solidFill>
                  <a:schemeClr val="bg1"/>
                </a:solidFill>
              </a:defRPr>
            </a:lvl4pPr>
            <a:lvl5pPr marL="0" indent="0">
              <a:lnSpc>
                <a:spcPct val="100000"/>
              </a:lnSpc>
              <a:spcBef>
                <a:spcPts val="0"/>
              </a:spcBef>
              <a:buFont typeface="Arial" panose="020B0604020202020204" pitchFamily="34" charset="0"/>
              <a:buNone/>
              <a:defRPr sz="1200">
                <a:solidFill>
                  <a:schemeClr val="bg1"/>
                </a:solidFill>
              </a:defRPr>
            </a:lvl5pPr>
            <a:lvl6pPr marL="0" indent="0">
              <a:lnSpc>
                <a:spcPct val="100000"/>
              </a:lnSpc>
              <a:spcBef>
                <a:spcPts val="0"/>
              </a:spcBef>
              <a:buFont typeface="Arial" panose="020B0604020202020204" pitchFamily="34" charset="0"/>
              <a:buNone/>
              <a:defRPr sz="1200">
                <a:solidFill>
                  <a:schemeClr val="bg1"/>
                </a:solidFill>
              </a:defRPr>
            </a:lvl6pPr>
            <a:lvl7pPr marL="0" indent="0">
              <a:lnSpc>
                <a:spcPct val="100000"/>
              </a:lnSpc>
              <a:spcBef>
                <a:spcPts val="0"/>
              </a:spcBef>
              <a:buFont typeface="Arial" panose="020B0604020202020204" pitchFamily="34" charset="0"/>
              <a:buNone/>
              <a:defRPr sz="1200">
                <a:solidFill>
                  <a:schemeClr val="bg1"/>
                </a:solidFill>
              </a:defRPr>
            </a:lvl7pPr>
            <a:lvl8pPr marL="0" indent="0">
              <a:lnSpc>
                <a:spcPct val="100000"/>
              </a:lnSpc>
              <a:spcBef>
                <a:spcPts val="0"/>
              </a:spcBef>
              <a:buFont typeface="Arial" panose="020B0604020202020204" pitchFamily="34" charset="0"/>
              <a:buNone/>
              <a:defRPr sz="1200">
                <a:solidFill>
                  <a:schemeClr val="bg1"/>
                </a:solidFill>
              </a:defRPr>
            </a:lvl8pPr>
            <a:lvl9pPr marL="0" indent="0">
              <a:lnSpc>
                <a:spcPct val="100000"/>
              </a:lnSpc>
              <a:spcBef>
                <a:spcPts val="0"/>
              </a:spcBef>
              <a:buFont typeface="Arial" panose="020B0604020202020204" pitchFamily="34" charset="0"/>
              <a:buNone/>
              <a:defRPr sz="1200" b="1">
                <a:solidFill>
                  <a:schemeClr val="bg1"/>
                </a:solidFill>
              </a:defRPr>
            </a:lvl9pPr>
          </a:lstStyle>
          <a:p>
            <a:pPr lvl="0"/>
            <a:r>
              <a:rPr lang="de-DE" dirty="0"/>
              <a:t>Mastertextformat bearbeiten</a:t>
            </a:r>
          </a:p>
        </p:txBody>
      </p:sp>
      <p:sp>
        <p:nvSpPr>
          <p:cNvPr id="6" name="Freihandform: Form 5">
            <a:extLst>
              <a:ext uri="{FF2B5EF4-FFF2-40B4-BE49-F238E27FC236}">
                <a16:creationId xmlns:a16="http://schemas.microsoft.com/office/drawing/2014/main" id="{AD93ACF1-E5AA-4FCA-9C8B-47AAB1BA68E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pic>
        <p:nvPicPr>
          <p:cNvPr id="7" name="Grafik 6">
            <a:extLst>
              <a:ext uri="{FF2B5EF4-FFF2-40B4-BE49-F238E27FC236}">
                <a16:creationId xmlns:a16="http://schemas.microsoft.com/office/drawing/2014/main" id="{6E066742-228D-427F-905A-967890648B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22657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liederung">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233282A2-C990-4FB5-8760-27A74149E33C}" type="datetime1">
              <a:rPr lang="en-CA" smtClean="0"/>
              <a:t>2024-12-19</a:t>
            </a:fld>
            <a:endParaRPr lang="de-DE" dirty="0"/>
          </a:p>
        </p:txBody>
      </p:sp>
      <p:sp>
        <p:nvSpPr>
          <p:cNvPr id="90" name="Thema 10">
            <a:extLst>
              <a:ext uri="{FF2B5EF4-FFF2-40B4-BE49-F238E27FC236}">
                <a16:creationId xmlns:a16="http://schemas.microsoft.com/office/drawing/2014/main" id="{CC6F2213-38FE-4FAE-8DAA-719F27FB208C}"/>
              </a:ext>
            </a:extLst>
          </p:cNvPr>
          <p:cNvSpPr>
            <a:spLocks noGrp="1"/>
          </p:cNvSpPr>
          <p:nvPr>
            <p:ph type="body" sz="quarter" idx="32" hasCustomPrompt="1"/>
          </p:nvPr>
        </p:nvSpPr>
        <p:spPr>
          <a:xfrm>
            <a:off x="6773464"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91" name="Zahl Thema 10">
            <a:extLst>
              <a:ext uri="{FF2B5EF4-FFF2-40B4-BE49-F238E27FC236}">
                <a16:creationId xmlns:a16="http://schemas.microsoft.com/office/drawing/2014/main" id="{1E5FEF8A-F472-4107-8E27-82DD9F98DE83}"/>
              </a:ext>
            </a:extLst>
          </p:cNvPr>
          <p:cNvSpPr>
            <a:spLocks noGrp="1"/>
          </p:cNvSpPr>
          <p:nvPr>
            <p:ph type="body" sz="quarter" idx="33" hasCustomPrompt="1"/>
          </p:nvPr>
        </p:nvSpPr>
        <p:spPr>
          <a:xfrm>
            <a:off x="62760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8" name="Thema 9">
            <a:extLst>
              <a:ext uri="{FF2B5EF4-FFF2-40B4-BE49-F238E27FC236}">
                <a16:creationId xmlns:a16="http://schemas.microsoft.com/office/drawing/2014/main" id="{6E4AF8F3-89A8-4F9B-BA9E-56F9D85ACB69}"/>
              </a:ext>
            </a:extLst>
          </p:cNvPr>
          <p:cNvSpPr>
            <a:spLocks noGrp="1"/>
          </p:cNvSpPr>
          <p:nvPr>
            <p:ph type="body" sz="quarter" idx="30" hasCustomPrompt="1"/>
          </p:nvPr>
        </p:nvSpPr>
        <p:spPr>
          <a:xfrm>
            <a:off x="6773464"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9" name="Zahl Thema 9">
            <a:extLst>
              <a:ext uri="{FF2B5EF4-FFF2-40B4-BE49-F238E27FC236}">
                <a16:creationId xmlns:a16="http://schemas.microsoft.com/office/drawing/2014/main" id="{8176477D-061A-4734-9BB4-8EB4EA7D5188}"/>
              </a:ext>
            </a:extLst>
          </p:cNvPr>
          <p:cNvSpPr>
            <a:spLocks noGrp="1"/>
          </p:cNvSpPr>
          <p:nvPr>
            <p:ph type="body" sz="quarter" idx="31" hasCustomPrompt="1"/>
          </p:nvPr>
        </p:nvSpPr>
        <p:spPr>
          <a:xfrm>
            <a:off x="62760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6" name="Thema 8">
            <a:extLst>
              <a:ext uri="{FF2B5EF4-FFF2-40B4-BE49-F238E27FC236}">
                <a16:creationId xmlns:a16="http://schemas.microsoft.com/office/drawing/2014/main" id="{DEB7B7BA-4EF3-4596-A8B9-6AF9FA83C6DA}"/>
              </a:ext>
            </a:extLst>
          </p:cNvPr>
          <p:cNvSpPr>
            <a:spLocks noGrp="1"/>
          </p:cNvSpPr>
          <p:nvPr>
            <p:ph type="body" sz="quarter" idx="28" hasCustomPrompt="1"/>
          </p:nvPr>
        </p:nvSpPr>
        <p:spPr>
          <a:xfrm>
            <a:off x="6773464"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7" name="Zahl Thema 8">
            <a:extLst>
              <a:ext uri="{FF2B5EF4-FFF2-40B4-BE49-F238E27FC236}">
                <a16:creationId xmlns:a16="http://schemas.microsoft.com/office/drawing/2014/main" id="{8B5B5752-05E3-4E86-89B5-81394C15F4FC}"/>
              </a:ext>
            </a:extLst>
          </p:cNvPr>
          <p:cNvSpPr>
            <a:spLocks noGrp="1"/>
          </p:cNvSpPr>
          <p:nvPr>
            <p:ph type="body" sz="quarter" idx="29" hasCustomPrompt="1"/>
          </p:nvPr>
        </p:nvSpPr>
        <p:spPr>
          <a:xfrm>
            <a:off x="62760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2" name="Thema 7">
            <a:extLst>
              <a:ext uri="{FF2B5EF4-FFF2-40B4-BE49-F238E27FC236}">
                <a16:creationId xmlns:a16="http://schemas.microsoft.com/office/drawing/2014/main" id="{ECB4B40B-F372-42B2-A209-9BCB10590623}"/>
              </a:ext>
            </a:extLst>
          </p:cNvPr>
          <p:cNvSpPr>
            <a:spLocks noGrp="1"/>
          </p:cNvSpPr>
          <p:nvPr>
            <p:ph type="body" sz="quarter" idx="26" hasCustomPrompt="1"/>
          </p:nvPr>
        </p:nvSpPr>
        <p:spPr>
          <a:xfrm>
            <a:off x="6773464"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3" name="Zahl Thema 7">
            <a:extLst>
              <a:ext uri="{FF2B5EF4-FFF2-40B4-BE49-F238E27FC236}">
                <a16:creationId xmlns:a16="http://schemas.microsoft.com/office/drawing/2014/main" id="{B198888A-6AE9-48B6-99AF-A970F8D311A5}"/>
              </a:ext>
            </a:extLst>
          </p:cNvPr>
          <p:cNvSpPr>
            <a:spLocks noGrp="1"/>
          </p:cNvSpPr>
          <p:nvPr>
            <p:ph type="body" sz="quarter" idx="27" hasCustomPrompt="1"/>
          </p:nvPr>
        </p:nvSpPr>
        <p:spPr>
          <a:xfrm>
            <a:off x="62760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1" name="Thema 6">
            <a:extLst>
              <a:ext uri="{FF2B5EF4-FFF2-40B4-BE49-F238E27FC236}">
                <a16:creationId xmlns:a16="http://schemas.microsoft.com/office/drawing/2014/main" id="{B486ACC7-67B9-4B39-9EBF-88C3C35A4D18}"/>
              </a:ext>
            </a:extLst>
          </p:cNvPr>
          <p:cNvSpPr>
            <a:spLocks noGrp="1"/>
          </p:cNvSpPr>
          <p:nvPr>
            <p:ph type="body" sz="quarter" idx="25" hasCustomPrompt="1"/>
          </p:nvPr>
        </p:nvSpPr>
        <p:spPr>
          <a:xfrm>
            <a:off x="6773464"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0" name="Zahl Thema 6">
            <a:extLst>
              <a:ext uri="{FF2B5EF4-FFF2-40B4-BE49-F238E27FC236}">
                <a16:creationId xmlns:a16="http://schemas.microsoft.com/office/drawing/2014/main" id="{E307C616-82CC-4ADA-AE7F-E4DF02456068}"/>
              </a:ext>
            </a:extLst>
          </p:cNvPr>
          <p:cNvSpPr>
            <a:spLocks noGrp="1"/>
          </p:cNvSpPr>
          <p:nvPr>
            <p:ph type="body" sz="quarter" idx="24" hasCustomPrompt="1"/>
          </p:nvPr>
        </p:nvSpPr>
        <p:spPr>
          <a:xfrm>
            <a:off x="62760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9" name="Thema 5">
            <a:extLst>
              <a:ext uri="{FF2B5EF4-FFF2-40B4-BE49-F238E27FC236}">
                <a16:creationId xmlns:a16="http://schemas.microsoft.com/office/drawing/2014/main" id="{5676FF1B-A5EC-4512-842C-E5CA0050FD88}"/>
              </a:ext>
            </a:extLst>
          </p:cNvPr>
          <p:cNvSpPr>
            <a:spLocks noGrp="1"/>
          </p:cNvSpPr>
          <p:nvPr>
            <p:ph type="body" sz="quarter" idx="23" hasCustomPrompt="1"/>
          </p:nvPr>
        </p:nvSpPr>
        <p:spPr>
          <a:xfrm>
            <a:off x="862642"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8" name="Zahl Thema 5">
            <a:extLst>
              <a:ext uri="{FF2B5EF4-FFF2-40B4-BE49-F238E27FC236}">
                <a16:creationId xmlns:a16="http://schemas.microsoft.com/office/drawing/2014/main" id="{A4D68514-EBB8-4602-81C1-9A5D352969D2}"/>
              </a:ext>
            </a:extLst>
          </p:cNvPr>
          <p:cNvSpPr>
            <a:spLocks noGrp="1"/>
          </p:cNvSpPr>
          <p:nvPr>
            <p:ph type="body" sz="quarter" idx="22" hasCustomPrompt="1"/>
          </p:nvPr>
        </p:nvSpPr>
        <p:spPr>
          <a:xfrm>
            <a:off x="3594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7" name="Thema 4">
            <a:extLst>
              <a:ext uri="{FF2B5EF4-FFF2-40B4-BE49-F238E27FC236}">
                <a16:creationId xmlns:a16="http://schemas.microsoft.com/office/drawing/2014/main" id="{3D37BC6F-D5CD-478E-BB54-34CB4BB84C82}"/>
              </a:ext>
            </a:extLst>
          </p:cNvPr>
          <p:cNvSpPr>
            <a:spLocks noGrp="1"/>
          </p:cNvSpPr>
          <p:nvPr>
            <p:ph type="body" sz="quarter" idx="21" hasCustomPrompt="1"/>
          </p:nvPr>
        </p:nvSpPr>
        <p:spPr>
          <a:xfrm>
            <a:off x="862642"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76" name="Zahl Thema 4">
            <a:extLst>
              <a:ext uri="{FF2B5EF4-FFF2-40B4-BE49-F238E27FC236}">
                <a16:creationId xmlns:a16="http://schemas.microsoft.com/office/drawing/2014/main" id="{84A15981-DDE4-4111-85F8-DBD9D59082CE}"/>
              </a:ext>
            </a:extLst>
          </p:cNvPr>
          <p:cNvSpPr>
            <a:spLocks noGrp="1"/>
          </p:cNvSpPr>
          <p:nvPr>
            <p:ph type="body" sz="quarter" idx="20" hasCustomPrompt="1"/>
          </p:nvPr>
        </p:nvSpPr>
        <p:spPr>
          <a:xfrm>
            <a:off x="3594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5" name="Thema 3">
            <a:extLst>
              <a:ext uri="{FF2B5EF4-FFF2-40B4-BE49-F238E27FC236}">
                <a16:creationId xmlns:a16="http://schemas.microsoft.com/office/drawing/2014/main" id="{20D0653C-5C34-4011-9A8C-EA212508A3A9}"/>
              </a:ext>
            </a:extLst>
          </p:cNvPr>
          <p:cNvSpPr>
            <a:spLocks noGrp="1"/>
          </p:cNvSpPr>
          <p:nvPr>
            <p:ph type="body" sz="quarter" idx="19" hasCustomPrompt="1"/>
          </p:nvPr>
        </p:nvSpPr>
        <p:spPr>
          <a:xfrm>
            <a:off x="862642"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74" name="Zahl Thema 3">
            <a:extLst>
              <a:ext uri="{FF2B5EF4-FFF2-40B4-BE49-F238E27FC236}">
                <a16:creationId xmlns:a16="http://schemas.microsoft.com/office/drawing/2014/main" id="{719C4090-1909-4C92-9601-6C7EE6377DEE}"/>
              </a:ext>
            </a:extLst>
          </p:cNvPr>
          <p:cNvSpPr>
            <a:spLocks noGrp="1"/>
          </p:cNvSpPr>
          <p:nvPr>
            <p:ph type="body" sz="quarter" idx="18" hasCustomPrompt="1"/>
          </p:nvPr>
        </p:nvSpPr>
        <p:spPr>
          <a:xfrm>
            <a:off x="3594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03</a:t>
            </a:r>
          </a:p>
        </p:txBody>
      </p:sp>
      <p:sp>
        <p:nvSpPr>
          <p:cNvPr id="71" name="Thema 2">
            <a:extLst>
              <a:ext uri="{FF2B5EF4-FFF2-40B4-BE49-F238E27FC236}">
                <a16:creationId xmlns:a16="http://schemas.microsoft.com/office/drawing/2014/main" id="{F4A45600-E5D3-4BCB-99B4-7B6ED053EF9F}"/>
              </a:ext>
            </a:extLst>
          </p:cNvPr>
          <p:cNvSpPr>
            <a:spLocks noGrp="1"/>
          </p:cNvSpPr>
          <p:nvPr>
            <p:ph type="body" sz="quarter" idx="17" hasCustomPrompt="1"/>
          </p:nvPr>
        </p:nvSpPr>
        <p:spPr>
          <a:xfrm>
            <a:off x="862642"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70" name="Zahl Thema 2">
            <a:extLst>
              <a:ext uri="{FF2B5EF4-FFF2-40B4-BE49-F238E27FC236}">
                <a16:creationId xmlns:a16="http://schemas.microsoft.com/office/drawing/2014/main" id="{46686522-ADC7-4AB0-8104-D7BFD494AC45}"/>
              </a:ext>
            </a:extLst>
          </p:cNvPr>
          <p:cNvSpPr>
            <a:spLocks noGrp="1"/>
          </p:cNvSpPr>
          <p:nvPr>
            <p:ph type="body" sz="quarter" idx="16" hasCustomPrompt="1"/>
          </p:nvPr>
        </p:nvSpPr>
        <p:spPr>
          <a:xfrm>
            <a:off x="3594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02</a:t>
            </a:r>
          </a:p>
        </p:txBody>
      </p:sp>
      <p:sp>
        <p:nvSpPr>
          <p:cNvPr id="40" name="Thema 1">
            <a:extLst>
              <a:ext uri="{FF2B5EF4-FFF2-40B4-BE49-F238E27FC236}">
                <a16:creationId xmlns:a16="http://schemas.microsoft.com/office/drawing/2014/main" id="{41C038E3-A911-4FFC-8F4E-9A1653D7B45D}"/>
              </a:ext>
            </a:extLst>
          </p:cNvPr>
          <p:cNvSpPr>
            <a:spLocks noGrp="1"/>
          </p:cNvSpPr>
          <p:nvPr>
            <p:ph type="body" sz="quarter" idx="15" hasCustomPrompt="1"/>
          </p:nvPr>
        </p:nvSpPr>
        <p:spPr>
          <a:xfrm>
            <a:off x="862642"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9" name="Zahl Thema 1">
            <a:extLst>
              <a:ext uri="{FF2B5EF4-FFF2-40B4-BE49-F238E27FC236}">
                <a16:creationId xmlns:a16="http://schemas.microsoft.com/office/drawing/2014/main" id="{E2ADF3CF-F60D-4ECF-8E7F-2DD46C6380E6}"/>
              </a:ext>
            </a:extLst>
          </p:cNvPr>
          <p:cNvSpPr>
            <a:spLocks noGrp="1"/>
          </p:cNvSpPr>
          <p:nvPr>
            <p:ph type="body" sz="quarter" idx="13" hasCustomPrompt="1"/>
          </p:nvPr>
        </p:nvSpPr>
        <p:spPr>
          <a:xfrm>
            <a:off x="3594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01</a:t>
            </a:r>
          </a:p>
        </p:txBody>
      </p:sp>
      <p:sp>
        <p:nvSpPr>
          <p:cNvPr id="2" name="Titel 1">
            <a:extLst>
              <a:ext uri="{FF2B5EF4-FFF2-40B4-BE49-F238E27FC236}">
                <a16:creationId xmlns:a16="http://schemas.microsoft.com/office/drawing/2014/main" id="{49591944-6061-4359-A642-BF8A239B2620}"/>
              </a:ext>
            </a:extLst>
          </p:cNvPr>
          <p:cNvSpPr>
            <a:spLocks noGrp="1"/>
          </p:cNvSpPr>
          <p:nvPr>
            <p:ph type="title" hasCustomPrompt="1"/>
          </p:nvPr>
        </p:nvSpPr>
        <p:spPr/>
        <p:txBody>
          <a:bodyPr/>
          <a:lstStyle>
            <a:lvl1pPr>
              <a:defRPr>
                <a:solidFill>
                  <a:schemeClr val="tx1"/>
                </a:solidFill>
              </a:defRPr>
            </a:lvl1pPr>
          </a:lstStyle>
          <a:p>
            <a:r>
              <a:rPr lang="de-DE"/>
              <a:t>Gliederung</a:t>
            </a:r>
          </a:p>
        </p:txBody>
      </p:sp>
    </p:spTree>
    <p:extLst>
      <p:ext uri="{BB962C8B-B14F-4D97-AF65-F5344CB8AC3E}">
        <p14:creationId xmlns:p14="http://schemas.microsoft.com/office/powerpoint/2010/main" val="1628624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E9CD8CBF-B7AC-48B2-BDFF-74D2CFF5B6ED}"/>
              </a:ext>
            </a:extLst>
          </p:cNvPr>
          <p:cNvSpPr>
            <a:spLocks noGrp="1"/>
          </p:cNvSpPr>
          <p:nvPr>
            <p:ph idx="1"/>
          </p:nvPr>
        </p:nvSpPr>
        <p:spPr>
          <a:xfrm>
            <a:off x="359400" y="1728000"/>
            <a:ext cx="9158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0422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7CDE787C-B484-481E-84CF-7E94E81D5B04}"/>
              </a:ext>
            </a:extLst>
          </p:cNvPr>
          <p:cNvSpPr>
            <a:spLocks noGrp="1"/>
          </p:cNvSpPr>
          <p:nvPr>
            <p:ph type="pic" sz="quarter" idx="17"/>
          </p:nvPr>
        </p:nvSpPr>
        <p:spPr>
          <a:xfrm>
            <a:off x="-1" y="0"/>
            <a:ext cx="12192000" cy="6858000"/>
          </a:xfrm>
          <a:solidFill>
            <a:schemeClr val="accent1">
              <a:lumMod val="20000"/>
              <a:lumOff val="80000"/>
            </a:schemeClr>
          </a:solidFill>
        </p:spPr>
        <p:txBody>
          <a:bodyPr/>
          <a:lstStyle/>
          <a:p>
            <a:endParaRPr lang="de-DE" dirty="0"/>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616530"/>
            <a:ext cx="7642812" cy="2516885"/>
          </a:xfrm>
        </p:spPr>
        <p:txBody>
          <a:bodyPr lIns="0" tIns="0" rIns="0" bIns="0" anchor="b">
            <a:noAutofit/>
          </a:bodyPr>
          <a:lstStyle>
            <a:lvl1pPr>
              <a:lnSpc>
                <a:spcPct val="98000"/>
              </a:lnSpc>
              <a:defRPr sz="4800">
                <a:solidFill>
                  <a:schemeClr val="accent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p:nvPr>
        </p:nvSpPr>
        <p:spPr>
          <a:xfrm>
            <a:off x="360000" y="3124788"/>
            <a:ext cx="7642812" cy="2516885"/>
          </a:xfrm>
        </p:spPr>
        <p:txBody>
          <a:bodyPr>
            <a:noAutofit/>
          </a:bodyPr>
          <a:lstStyle>
            <a:lvl1pPr marL="0" indent="0">
              <a:lnSpc>
                <a:spcPct val="98000"/>
              </a:lnSpc>
              <a:spcBef>
                <a:spcPts val="0"/>
              </a:spcBef>
              <a:buNone/>
              <a:defRPr sz="48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fld id="{27D560B5-FF9D-4993-A9CF-59F047C034DD}" type="datetime1">
              <a:rPr lang="en-CA" smtClean="0"/>
              <a:t>2024-12-19</a:t>
            </a:fld>
            <a:endParaRPr lang="de-DE" dirty="0"/>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sp>
        <p:nvSpPr>
          <p:cNvPr id="10" name="SmartArt-Platzhalter 14">
            <a:extLst>
              <a:ext uri="{FF2B5EF4-FFF2-40B4-BE49-F238E27FC236}">
                <a16:creationId xmlns:a16="http://schemas.microsoft.com/office/drawing/2014/main" id="{861189CF-B82F-42F8-9B1E-3E5A50EC559C}"/>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149973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warm grey">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1">
              <a:alpha val="25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hasCustomPrompt="1"/>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x</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fld id="{6C336A7F-2F48-4B49-B15C-0F63FCB0A683}" type="datetime1">
              <a:rPr lang="en-CA" smtClean="0"/>
              <a:t>2024-12-19</a:t>
            </a:fld>
            <a:endParaRPr lang="de-DE" dirty="0"/>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32077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folie farbig">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fld id="{B11A7810-C7F9-41D6-BABA-83AE31794BE7}" type="datetime1">
              <a:rPr lang="en-CA" smtClean="0"/>
              <a:t>2024-12-19</a:t>
            </a:fld>
            <a:endParaRPr lang="de-DE"/>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C0A000BE-D89F-4CF2-9153-4F676346A08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
        <p:nvSpPr>
          <p:cNvPr id="9" name="Freihandform: Form 8">
            <a:extLst>
              <a:ext uri="{FF2B5EF4-FFF2-40B4-BE49-F238E27FC236}">
                <a16:creationId xmlns:a16="http://schemas.microsoft.com/office/drawing/2014/main" id="{951B6F9D-DB24-44F1-8ACB-F1C8797BDAF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Tree>
    <p:extLst>
      <p:ext uri="{BB962C8B-B14F-4D97-AF65-F5344CB8AC3E}">
        <p14:creationId xmlns:p14="http://schemas.microsoft.com/office/powerpoint/2010/main" val="366798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folie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fld id="{5A896018-BB30-4B34-A256-223FBB60D9C2}" type="datetime1">
              <a:rPr lang="en-CA" smtClean="0"/>
              <a:t>2024-12-19</a:t>
            </a:fld>
            <a:endParaRPr lang="de-DE"/>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383054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folie Statements,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fld id="{3DD61E3D-F1AD-47FB-8196-9ABDA3CCDCC0}" type="datetime1">
              <a:rPr lang="en-CA" smtClean="0"/>
              <a:t>2024-12-19</a:t>
            </a:fld>
            <a:endParaRPr lang="de-DE"/>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Hochschule Heidelberg</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2591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0072B7B4-27E0-4F7C-BEF9-A2BE5E461AF3}"/>
              </a:ext>
            </a:extLst>
          </p:cNvPr>
          <p:cNvSpPr>
            <a:spLocks noGrp="1"/>
          </p:cNvSpPr>
          <p:nvPr>
            <p:ph type="sldNum" sz="quarter" idx="4"/>
          </p:nvPr>
        </p:nvSpPr>
        <p:spPr>
          <a:xfrm>
            <a:off x="11146737" y="6364924"/>
            <a:ext cx="680085" cy="365125"/>
          </a:xfrm>
          <a:prstGeom prst="rect">
            <a:avLst/>
          </a:prstGeom>
        </p:spPr>
        <p:txBody>
          <a:bodyPr vert="horz" lIns="0" tIns="0" rIns="0" bIns="0" rtlCol="0" anchor="ctr"/>
          <a:lstStyle>
            <a:lvl1pPr algn="r">
              <a:defRPr sz="155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fld id="{075B144D-941B-4DFC-AF5F-0416193D12EC}" type="slidenum">
              <a:rPr lang="de-DE" smtClean="0"/>
              <a:pPr/>
              <a:t>‹#›</a:t>
            </a:fld>
            <a:endParaRPr lang="de-DE" dirty="0"/>
          </a:p>
        </p:txBody>
      </p:sp>
      <p:sp>
        <p:nvSpPr>
          <p:cNvPr id="4" name="Datumsplatzhalter 3">
            <a:extLst>
              <a:ext uri="{FF2B5EF4-FFF2-40B4-BE49-F238E27FC236}">
                <a16:creationId xmlns:a16="http://schemas.microsoft.com/office/drawing/2014/main" id="{E9DB9242-2198-4F50-9940-0EBA7C6A7F79}"/>
              </a:ext>
            </a:extLst>
          </p:cNvPr>
          <p:cNvSpPr>
            <a:spLocks noGrp="1"/>
          </p:cNvSpPr>
          <p:nvPr>
            <p:ph type="dt" sz="half" idx="2"/>
          </p:nvPr>
        </p:nvSpPr>
        <p:spPr>
          <a:xfrm>
            <a:off x="367645" y="6356350"/>
            <a:ext cx="874559"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fld id="{BB407523-F632-4ECE-916C-36E48BAD4A2C}" type="datetime1">
              <a:rPr lang="en-CA" smtClean="0"/>
              <a:t>2024-12-19</a:t>
            </a:fld>
            <a:endParaRPr lang="de-DE" dirty="0"/>
          </a:p>
        </p:txBody>
      </p:sp>
      <p:sp>
        <p:nvSpPr>
          <p:cNvPr id="5" name="Fußzeilenplatzhalter 4">
            <a:extLst>
              <a:ext uri="{FF2B5EF4-FFF2-40B4-BE49-F238E27FC236}">
                <a16:creationId xmlns:a16="http://schemas.microsoft.com/office/drawing/2014/main" id="{1DAD1664-878F-4F30-B2A4-1377B1AD93D7}"/>
              </a:ext>
            </a:extLst>
          </p:cNvPr>
          <p:cNvSpPr>
            <a:spLocks noGrp="1"/>
          </p:cNvSpPr>
          <p:nvPr>
            <p:ph type="ftr" sz="quarter" idx="3"/>
          </p:nvPr>
        </p:nvSpPr>
        <p:spPr>
          <a:xfrm>
            <a:off x="1319842" y="6356350"/>
            <a:ext cx="6495690"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SRH Hochschule Heidelberg</a:t>
            </a:r>
            <a:endParaRPr lang="de-DE" dirty="0"/>
          </a:p>
        </p:txBody>
      </p:sp>
      <p:sp>
        <p:nvSpPr>
          <p:cNvPr id="3" name="Textplatzhalter 2">
            <a:extLst>
              <a:ext uri="{FF2B5EF4-FFF2-40B4-BE49-F238E27FC236}">
                <a16:creationId xmlns:a16="http://schemas.microsoft.com/office/drawing/2014/main" id="{53CA1C0B-8B72-4C84-BAB1-FEBDDAC945E9}"/>
              </a:ext>
            </a:extLst>
          </p:cNvPr>
          <p:cNvSpPr>
            <a:spLocks noGrp="1"/>
          </p:cNvSpPr>
          <p:nvPr>
            <p:ph type="body" idx="1"/>
          </p:nvPr>
        </p:nvSpPr>
        <p:spPr>
          <a:xfrm>
            <a:off x="359400" y="1728000"/>
            <a:ext cx="9157663" cy="4230000"/>
          </a:xfrm>
          <a:prstGeom prst="rect">
            <a:avLst/>
          </a:prstGeom>
          <a:noFill/>
        </p:spPr>
        <p:txBody>
          <a:bodyPr vert="horz" lIns="0" tIns="0" rIns="0" bIns="0" rtlCol="0">
            <a:noAutofit/>
          </a:bodyPr>
          <a:lstStyle/>
          <a:p>
            <a:pPr lvl="0"/>
            <a:r>
              <a:rPr lang="de-DE" dirty="0" err="1"/>
              <a:t>Copy</a:t>
            </a:r>
            <a:r>
              <a:rPr lang="de-DE" dirty="0"/>
              <a:t> 18 Pt.</a:t>
            </a:r>
          </a:p>
          <a:p>
            <a:pPr lvl="1"/>
            <a:r>
              <a:rPr lang="de-DE" dirty="0" err="1"/>
              <a:t>Copy</a:t>
            </a:r>
            <a:r>
              <a:rPr lang="de-DE" dirty="0"/>
              <a:t> mit </a:t>
            </a:r>
            <a:r>
              <a:rPr lang="de-DE" dirty="0" err="1"/>
              <a:t>Bulletpoint</a:t>
            </a:r>
            <a:r>
              <a:rPr lang="de-DE" dirty="0"/>
              <a:t> 18 Pt.</a:t>
            </a:r>
          </a:p>
          <a:p>
            <a:pPr lvl="2"/>
            <a:r>
              <a:rPr lang="de-DE" dirty="0" err="1"/>
              <a:t>Copy</a:t>
            </a:r>
            <a:r>
              <a:rPr lang="de-DE" dirty="0"/>
              <a:t> mit </a:t>
            </a:r>
            <a:r>
              <a:rPr lang="de-DE" dirty="0" err="1"/>
              <a:t>Bulletpoint</a:t>
            </a:r>
            <a:r>
              <a:rPr lang="de-DE" dirty="0"/>
              <a:t>, eingerückt 16 Pt.</a:t>
            </a:r>
          </a:p>
          <a:p>
            <a:pPr lvl="3"/>
            <a:r>
              <a:rPr lang="de-DE" dirty="0"/>
              <a:t>Zwischenüberschrift 20 Pt. </a:t>
            </a:r>
            <a:r>
              <a:rPr lang="de-DE" dirty="0" err="1"/>
              <a:t>Bold</a:t>
            </a:r>
            <a:endParaRPr lang="de-DE" dirty="0"/>
          </a:p>
          <a:p>
            <a:pPr lvl="4"/>
            <a:r>
              <a:rPr lang="de-DE" dirty="0"/>
              <a:t>Einleitungstext 20 Pt. </a:t>
            </a:r>
            <a:r>
              <a:rPr lang="de-DE" dirty="0" err="1"/>
              <a:t>Bold</a:t>
            </a:r>
            <a:endParaRPr lang="de-DE" dirty="0"/>
          </a:p>
          <a:p>
            <a:pPr lvl="5"/>
            <a:r>
              <a:rPr lang="de-DE" dirty="0" err="1"/>
              <a:t>Subline</a:t>
            </a:r>
            <a:r>
              <a:rPr lang="de-DE" dirty="0"/>
              <a:t> 24 Pt.</a:t>
            </a:r>
          </a:p>
          <a:p>
            <a:pPr lvl="6"/>
            <a:r>
              <a:rPr lang="de-DE" dirty="0"/>
              <a:t>Statements!</a:t>
            </a:r>
          </a:p>
          <a:p>
            <a:pPr lvl="7"/>
            <a:r>
              <a:rPr lang="de-DE" dirty="0"/>
              <a:t>SRH </a:t>
            </a:r>
          </a:p>
          <a:p>
            <a:pPr lvl="8"/>
            <a:r>
              <a:rPr lang="de-DE" dirty="0"/>
              <a:t>Quelle</a:t>
            </a:r>
          </a:p>
        </p:txBody>
      </p:sp>
      <p:sp>
        <p:nvSpPr>
          <p:cNvPr id="2" name="Titelplatzhalter 1">
            <a:extLst>
              <a:ext uri="{FF2B5EF4-FFF2-40B4-BE49-F238E27FC236}">
                <a16:creationId xmlns:a16="http://schemas.microsoft.com/office/drawing/2014/main" id="{92B4C745-B760-4320-98AD-BE2F6A54EBB9}"/>
              </a:ext>
            </a:extLst>
          </p:cNvPr>
          <p:cNvSpPr>
            <a:spLocks noGrp="1"/>
          </p:cNvSpPr>
          <p:nvPr>
            <p:ph type="title"/>
          </p:nvPr>
        </p:nvSpPr>
        <p:spPr>
          <a:xfrm>
            <a:off x="360000" y="358969"/>
            <a:ext cx="9157663" cy="835093"/>
          </a:xfrm>
          <a:prstGeom prst="rect">
            <a:avLst/>
          </a:prstGeom>
        </p:spPr>
        <p:txBody>
          <a:bodyPr vert="horz" lIns="0" tIns="0" rIns="0" bIns="0" rtlCol="0" anchor="b">
            <a:noAutofit/>
          </a:bodyPr>
          <a:lstStyle/>
          <a:p>
            <a:r>
              <a:rPr lang="de-DE" dirty="0"/>
              <a:t>Mastertitelformat bearbeiten</a:t>
            </a:r>
          </a:p>
        </p:txBody>
      </p:sp>
      <p:sp>
        <p:nvSpPr>
          <p:cNvPr id="12" name="Freihandform: Form 11">
            <a:extLst>
              <a:ext uri="{FF2B5EF4-FFF2-40B4-BE49-F238E27FC236}">
                <a16:creationId xmlns:a16="http://schemas.microsoft.com/office/drawing/2014/main" id="{E5453D28-3A12-4B40-BDC5-01A066B0461A}"/>
              </a:ext>
            </a:extLst>
          </p:cNvPr>
          <p:cNvSpPr/>
          <p:nvPr/>
        </p:nvSpPr>
        <p:spPr>
          <a:xfrm>
            <a:off x="10878555" y="361156"/>
            <a:ext cx="948335" cy="733815"/>
          </a:xfrm>
          <a:custGeom>
            <a:avLst/>
            <a:gdLst>
              <a:gd name="connsiteX0" fmla="*/ 619905 w 948335"/>
              <a:gd name="connsiteY0" fmla="*/ 599045 h 733815"/>
              <a:gd name="connsiteX1" fmla="*/ 708360 w 948335"/>
              <a:gd name="connsiteY1" fmla="*/ 599045 h 733815"/>
              <a:gd name="connsiteX2" fmla="*/ 708360 w 948335"/>
              <a:gd name="connsiteY2" fmla="*/ 175 h 733815"/>
              <a:gd name="connsiteX3" fmla="*/ 619905 w 948335"/>
              <a:gd name="connsiteY3" fmla="*/ 175 h 733815"/>
              <a:gd name="connsiteX4" fmla="*/ 619905 w 948335"/>
              <a:gd name="connsiteY4" fmla="*/ 599045 h 733815"/>
              <a:gd name="connsiteX5" fmla="*/ 811823 w 948335"/>
              <a:gd name="connsiteY5" fmla="*/ 196963 h 733815"/>
              <a:gd name="connsiteX6" fmla="*/ 753805 w 948335"/>
              <a:gd name="connsiteY6" fmla="*/ 199399 h 733815"/>
              <a:gd name="connsiteX7" fmla="*/ 753805 w 948335"/>
              <a:gd name="connsiteY7" fmla="*/ 281323 h 733815"/>
              <a:gd name="connsiteX8" fmla="*/ 860105 w 948335"/>
              <a:gd name="connsiteY8" fmla="*/ 364907 h 733815"/>
              <a:gd name="connsiteX9" fmla="*/ 860105 w 948335"/>
              <a:gd name="connsiteY9" fmla="*/ 599045 h 733815"/>
              <a:gd name="connsiteX10" fmla="*/ 948560 w 948335"/>
              <a:gd name="connsiteY10" fmla="*/ 599045 h 733815"/>
              <a:gd name="connsiteX11" fmla="*/ 948560 w 948335"/>
              <a:gd name="connsiteY11" fmla="*/ 353981 h 733815"/>
              <a:gd name="connsiteX12" fmla="*/ 811823 w 948335"/>
              <a:gd name="connsiteY12" fmla="*/ 196963 h 733815"/>
              <a:gd name="connsiteX13" fmla="*/ 208777 w 948335"/>
              <a:gd name="connsiteY13" fmla="*/ 199800 h 733815"/>
              <a:gd name="connsiteX14" fmla="*/ 72849 w 948335"/>
              <a:gd name="connsiteY14" fmla="*/ 366560 h 733815"/>
              <a:gd name="connsiteX15" fmla="*/ 72849 w 948335"/>
              <a:gd name="connsiteY15" fmla="*/ 567022 h 733815"/>
              <a:gd name="connsiteX16" fmla="*/ 225 w 948335"/>
              <a:gd name="connsiteY16" fmla="*/ 651830 h 733815"/>
              <a:gd name="connsiteX17" fmla="*/ 225 w 948335"/>
              <a:gd name="connsiteY17" fmla="*/ 732932 h 733815"/>
              <a:gd name="connsiteX18" fmla="*/ 25376 w 948335"/>
              <a:gd name="connsiteY18" fmla="*/ 733742 h 733815"/>
              <a:gd name="connsiteX19" fmla="*/ 161297 w 948335"/>
              <a:gd name="connsiteY19" fmla="*/ 566989 h 733815"/>
              <a:gd name="connsiteX20" fmla="*/ 161297 w 948335"/>
              <a:gd name="connsiteY20" fmla="*/ 366527 h 733815"/>
              <a:gd name="connsiteX21" fmla="*/ 233520 w 948335"/>
              <a:gd name="connsiteY21" fmla="*/ 281732 h 733815"/>
              <a:gd name="connsiteX22" fmla="*/ 233520 w 948335"/>
              <a:gd name="connsiteY22" fmla="*/ 200209 h 733815"/>
              <a:gd name="connsiteX23" fmla="*/ 208777 w 948335"/>
              <a:gd name="connsiteY23" fmla="*/ 199800 h 733815"/>
              <a:gd name="connsiteX24" fmla="*/ 480210 w 948335"/>
              <a:gd name="connsiteY24" fmla="*/ 199800 h 733815"/>
              <a:gd name="connsiteX25" fmla="*/ 344283 w 948335"/>
              <a:gd name="connsiteY25" fmla="*/ 366560 h 733815"/>
              <a:gd name="connsiteX26" fmla="*/ 344283 w 948335"/>
              <a:gd name="connsiteY26" fmla="*/ 599045 h 733815"/>
              <a:gd name="connsiteX27" fmla="*/ 432731 w 948335"/>
              <a:gd name="connsiteY27" fmla="*/ 599045 h 733815"/>
              <a:gd name="connsiteX28" fmla="*/ 432731 w 948335"/>
              <a:gd name="connsiteY28" fmla="*/ 366527 h 733815"/>
              <a:gd name="connsiteX29" fmla="*/ 505362 w 948335"/>
              <a:gd name="connsiteY29" fmla="*/ 281732 h 733815"/>
              <a:gd name="connsiteX30" fmla="*/ 505362 w 948335"/>
              <a:gd name="connsiteY30" fmla="*/ 200209 h 733815"/>
              <a:gd name="connsiteX31" fmla="*/ 480210 w 948335"/>
              <a:gd name="connsiteY31" fmla="*/ 199800 h 7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335" h="733815">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accent1"/>
          </a:solidFill>
          <a:ln w="6638" cap="flat">
            <a:noFill/>
            <a:prstDash val="solid"/>
            <a:round/>
          </a:ln>
        </p:spPr>
        <p:txBody>
          <a:bodyPr rtlCol="0" anchor="ctr"/>
          <a:lstStyle/>
          <a:p>
            <a:endParaRPr lang="de-DE"/>
          </a:p>
        </p:txBody>
      </p:sp>
    </p:spTree>
    <p:extLst>
      <p:ext uri="{BB962C8B-B14F-4D97-AF65-F5344CB8AC3E}">
        <p14:creationId xmlns:p14="http://schemas.microsoft.com/office/powerpoint/2010/main" val="1098669299"/>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676" r:id="rId3"/>
    <p:sldLayoutId id="2147483650" r:id="rId4"/>
    <p:sldLayoutId id="2147483651" r:id="rId5"/>
    <p:sldLayoutId id="2147483666" r:id="rId6"/>
    <p:sldLayoutId id="2147483686" r:id="rId7"/>
    <p:sldLayoutId id="2147483667" r:id="rId8"/>
    <p:sldLayoutId id="2147483664" r:id="rId9"/>
    <p:sldLayoutId id="2147483665" r:id="rId10"/>
    <p:sldLayoutId id="2147483661" r:id="rId11"/>
    <p:sldLayoutId id="2147483671" r:id="rId12"/>
    <p:sldLayoutId id="2147483672" r:id="rId13"/>
    <p:sldLayoutId id="2147483678" r:id="rId14"/>
    <p:sldLayoutId id="2147483673" r:id="rId15"/>
    <p:sldLayoutId id="2147483677" r:id="rId16"/>
    <p:sldLayoutId id="2147483683" r:id="rId17"/>
    <p:sldLayoutId id="2147483680" r:id="rId18"/>
    <p:sldLayoutId id="2147483684" r:id="rId19"/>
    <p:sldLayoutId id="2147483654" r:id="rId20"/>
    <p:sldLayoutId id="2147483655" r:id="rId21"/>
    <p:sldLayoutId id="2147483681" r:id="rId22"/>
    <p:sldLayoutId id="2147483682" r:id="rId23"/>
  </p:sldLayoutIdLst>
  <p:hf hdr="0"/>
  <p:txStyles>
    <p:titleStyle>
      <a:lvl1pPr algn="l" defTabSz="914400" rtl="0" eaLnBrk="1" latinLnBrk="0" hangingPunct="1">
        <a:lnSpc>
          <a:spcPct val="100000"/>
        </a:lnSpc>
        <a:spcBef>
          <a:spcPct val="0"/>
        </a:spcBef>
        <a:buNone/>
        <a:defRPr sz="3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1pPr>
    </p:titleStyle>
    <p:body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26" userDrawn="1">
          <p15:clr>
            <a:srgbClr val="F26B43"/>
          </p15:clr>
        </p15:guide>
        <p15:guide id="4" pos="7453" userDrawn="1">
          <p15:clr>
            <a:srgbClr val="F26B43"/>
          </p15:clr>
        </p15:guide>
        <p15:guide id="5" orient="horz" userDrawn="1">
          <p15:clr>
            <a:srgbClr val="F26B43"/>
          </p15:clr>
        </p15:guide>
        <p15:guide id="6" orient="horz" pos="4320" userDrawn="1">
          <p15:clr>
            <a:srgbClr val="F26B43"/>
          </p15:clr>
        </p15:guide>
        <p15:guide id="7" orient="horz" pos="1088" userDrawn="1">
          <p15:clr>
            <a:srgbClr val="F26B43"/>
          </p15:clr>
        </p15:guide>
        <p15:guide id="8" orient="horz" pos="3753" userDrawn="1">
          <p15:clr>
            <a:srgbClr val="F26B43"/>
          </p15:clr>
        </p15:guide>
        <p15:guide id="9" orient="horz" pos="690" userDrawn="1">
          <p15:clr>
            <a:srgbClr val="F26B43"/>
          </p15:clr>
        </p15:guide>
        <p15:guide id="10" pos="599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4.xml"/><Relationship Id="rId5" Type="http://schemas.openxmlformats.org/officeDocument/2006/relationships/hyperlink" Target="https://www.youtube.com/" TargetMode="External"/><Relationship Id="rId4" Type="http://schemas.openxmlformats.org/officeDocument/2006/relationships/hyperlink" Target="https://www.lucidchart.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yc.gov/site/tlc/about/tlc-trip-record-data.page"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C7B85632-E4AE-45C1-B77F-DC305DB7A4D9}"/>
              </a:ext>
            </a:extLst>
          </p:cNvPr>
          <p:cNvSpPr>
            <a:spLocks noGrp="1"/>
          </p:cNvSpPr>
          <p:nvPr>
            <p:ph type="title"/>
          </p:nvPr>
        </p:nvSpPr>
        <p:spPr>
          <a:xfrm>
            <a:off x="-495503" y="1731039"/>
            <a:ext cx="13336677" cy="563592"/>
          </a:xfrm>
        </p:spPr>
        <p:txBody>
          <a:bodyPr/>
          <a:lstStyle/>
          <a:p>
            <a:pPr algn="ctr"/>
            <a:r>
              <a:rPr lang="en-IN" sz="3200" dirty="0"/>
              <a:t>DATA ENGINEERING- 2</a:t>
            </a:r>
            <a:br>
              <a:rPr lang="en-US" sz="7200" dirty="0"/>
            </a:br>
            <a:br>
              <a:rPr lang="en-US" sz="5400" dirty="0">
                <a:latin typeface="Amasis MT Pro Medium" panose="02040604050005020304" pitchFamily="18" charset="0"/>
                <a:cs typeface="Arial" panose="020B0604020202020204" pitchFamily="34" charset="0"/>
              </a:rPr>
            </a:br>
            <a:endParaRPr lang="de-DE" sz="5400" dirty="0"/>
          </a:p>
        </p:txBody>
      </p:sp>
      <p:sp>
        <p:nvSpPr>
          <p:cNvPr id="4" name="object 12">
            <a:extLst>
              <a:ext uri="{FF2B5EF4-FFF2-40B4-BE49-F238E27FC236}">
                <a16:creationId xmlns:a16="http://schemas.microsoft.com/office/drawing/2014/main" id="{B5CB50DE-6234-301F-040B-68BED36C8732}"/>
              </a:ext>
            </a:extLst>
          </p:cNvPr>
          <p:cNvSpPr txBox="1"/>
          <p:nvPr/>
        </p:nvSpPr>
        <p:spPr>
          <a:xfrm>
            <a:off x="102459" y="5158686"/>
            <a:ext cx="1168557" cy="382156"/>
          </a:xfrm>
          <a:prstGeom prst="rect">
            <a:avLst/>
          </a:prstGeom>
        </p:spPr>
        <p:txBody>
          <a:bodyPr vert="horz" wrap="square" lIns="0" tIns="12700" rIns="0" bIns="0" rtlCol="0">
            <a:spAutoFit/>
          </a:bodyPr>
          <a:lstStyle/>
          <a:p>
            <a:pPr marL="12700">
              <a:spcBef>
                <a:spcPts val="3345"/>
              </a:spcBef>
            </a:pPr>
            <a:r>
              <a:rPr lang="en-US"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Team: 5</a:t>
            </a:r>
            <a:endParaRPr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endParaRPr>
          </a:p>
        </p:txBody>
      </p:sp>
      <p:sp>
        <p:nvSpPr>
          <p:cNvPr id="5" name="object 12">
            <a:extLst>
              <a:ext uri="{FF2B5EF4-FFF2-40B4-BE49-F238E27FC236}">
                <a16:creationId xmlns:a16="http://schemas.microsoft.com/office/drawing/2014/main" id="{F62039D9-964B-32FE-0321-E62A3BF9E0CB}"/>
              </a:ext>
            </a:extLst>
          </p:cNvPr>
          <p:cNvSpPr txBox="1"/>
          <p:nvPr/>
        </p:nvSpPr>
        <p:spPr>
          <a:xfrm>
            <a:off x="102459" y="5655628"/>
            <a:ext cx="7324600" cy="382156"/>
          </a:xfrm>
          <a:prstGeom prst="rect">
            <a:avLst/>
          </a:prstGeom>
        </p:spPr>
        <p:txBody>
          <a:bodyPr vert="horz" wrap="square" lIns="0" tIns="12700" rIns="0" bIns="0" rtlCol="0">
            <a:spAutoFit/>
          </a:bodyPr>
          <a:lstStyle/>
          <a:p>
            <a:pPr marL="12700">
              <a:spcBef>
                <a:spcPts val="3345"/>
              </a:spcBef>
            </a:pPr>
            <a:r>
              <a:rPr lang="en-US"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SRH Hochschule Heidelberg</a:t>
            </a:r>
            <a:endParaRPr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endParaRPr>
          </a:p>
        </p:txBody>
      </p:sp>
      <p:sp>
        <p:nvSpPr>
          <p:cNvPr id="2" name="TextBox 1">
            <a:extLst>
              <a:ext uri="{FF2B5EF4-FFF2-40B4-BE49-F238E27FC236}">
                <a16:creationId xmlns:a16="http://schemas.microsoft.com/office/drawing/2014/main" id="{B4234F27-DD57-8EA9-6C3D-7C64ADB972B7}"/>
              </a:ext>
            </a:extLst>
          </p:cNvPr>
          <p:cNvSpPr txBox="1"/>
          <p:nvPr/>
        </p:nvSpPr>
        <p:spPr>
          <a:xfrm>
            <a:off x="8018831" y="5080429"/>
            <a:ext cx="4173170" cy="1200329"/>
          </a:xfrm>
          <a:prstGeom prst="rect">
            <a:avLst/>
          </a:prstGeom>
          <a:noFill/>
        </p:spPr>
        <p:txBody>
          <a:bodyPr wrap="square" rtlCol="0">
            <a:spAutoFit/>
          </a:bodyPr>
          <a:lstStyle/>
          <a:p>
            <a:r>
              <a:rPr lang="en-US"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Disha Gayathri Umashankar</a:t>
            </a:r>
          </a:p>
          <a:p>
            <a:r>
              <a:rPr lang="en-US"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Sandhya Tripathi</a:t>
            </a:r>
          </a:p>
          <a:p>
            <a:r>
              <a:rPr lang="en-US" sz="24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Blessy Evangeline</a:t>
            </a:r>
          </a:p>
        </p:txBody>
      </p:sp>
      <p:sp>
        <p:nvSpPr>
          <p:cNvPr id="3" name="Date Placeholder 2">
            <a:extLst>
              <a:ext uri="{FF2B5EF4-FFF2-40B4-BE49-F238E27FC236}">
                <a16:creationId xmlns:a16="http://schemas.microsoft.com/office/drawing/2014/main" id="{D062EF82-FCFC-9AA7-3334-61AA312DB646}"/>
              </a:ext>
            </a:extLst>
          </p:cNvPr>
          <p:cNvSpPr>
            <a:spLocks noGrp="1"/>
          </p:cNvSpPr>
          <p:nvPr>
            <p:ph type="dt" sz="half" idx="10"/>
          </p:nvPr>
        </p:nvSpPr>
        <p:spPr>
          <a:xfrm>
            <a:off x="193899" y="6267357"/>
            <a:ext cx="874559" cy="365125"/>
          </a:xfrm>
        </p:spPr>
        <p:txBody>
          <a:bodyPr/>
          <a:lstStyle/>
          <a:p>
            <a:r>
              <a:rPr lang="en-CA" dirty="0"/>
              <a:t>2024-12-19</a:t>
            </a:r>
            <a:endParaRPr lang="de-DE" dirty="0"/>
          </a:p>
        </p:txBody>
      </p:sp>
      <p:sp>
        <p:nvSpPr>
          <p:cNvPr id="6" name="Footer Placeholder 5">
            <a:extLst>
              <a:ext uri="{FF2B5EF4-FFF2-40B4-BE49-F238E27FC236}">
                <a16:creationId xmlns:a16="http://schemas.microsoft.com/office/drawing/2014/main" id="{3B4045A5-9BF7-8A24-BCA7-54A5BEA4BA30}"/>
              </a:ext>
            </a:extLst>
          </p:cNvPr>
          <p:cNvSpPr>
            <a:spLocks noGrp="1"/>
          </p:cNvSpPr>
          <p:nvPr>
            <p:ph type="ftr" sz="quarter" idx="11"/>
          </p:nvPr>
        </p:nvSpPr>
        <p:spPr>
          <a:xfrm>
            <a:off x="1133410" y="6284964"/>
            <a:ext cx="6495690" cy="365125"/>
          </a:xfrm>
        </p:spPr>
        <p:txBody>
          <a:bodyPr/>
          <a:lstStyle/>
          <a:p>
            <a:r>
              <a:rPr lang="de-DE" dirty="0"/>
              <a:t>SRH Hochschule Heidelberg</a:t>
            </a:r>
          </a:p>
        </p:txBody>
      </p:sp>
      <p:sp>
        <p:nvSpPr>
          <p:cNvPr id="8" name="Slide Number Placeholder 7">
            <a:extLst>
              <a:ext uri="{FF2B5EF4-FFF2-40B4-BE49-F238E27FC236}">
                <a16:creationId xmlns:a16="http://schemas.microsoft.com/office/drawing/2014/main" id="{626EEF6D-79AE-4055-1E16-36FF1B0FEA42}"/>
              </a:ext>
            </a:extLst>
          </p:cNvPr>
          <p:cNvSpPr>
            <a:spLocks noGrp="1"/>
          </p:cNvSpPr>
          <p:nvPr>
            <p:ph type="sldNum" sz="quarter" idx="12"/>
          </p:nvPr>
        </p:nvSpPr>
        <p:spPr>
          <a:xfrm>
            <a:off x="11058590" y="6311536"/>
            <a:ext cx="680085" cy="365125"/>
          </a:xfrm>
        </p:spPr>
        <p:txBody>
          <a:bodyPr/>
          <a:lstStyle/>
          <a:p>
            <a:fld id="{075B144D-941B-4DFC-AF5F-0416193D12EC}" type="slidenum">
              <a:rPr lang="de-DE" smtClean="0"/>
              <a:pPr/>
              <a:t>1</a:t>
            </a:fld>
            <a:endParaRPr lang="de-DE"/>
          </a:p>
        </p:txBody>
      </p:sp>
      <p:sp>
        <p:nvSpPr>
          <p:cNvPr id="7" name="Titel 8">
            <a:extLst>
              <a:ext uri="{FF2B5EF4-FFF2-40B4-BE49-F238E27FC236}">
                <a16:creationId xmlns:a16="http://schemas.microsoft.com/office/drawing/2014/main" id="{AB917FFD-5739-4707-335C-A5D55B18F773}"/>
              </a:ext>
            </a:extLst>
          </p:cNvPr>
          <p:cNvSpPr txBox="1">
            <a:spLocks/>
          </p:cNvSpPr>
          <p:nvPr/>
        </p:nvSpPr>
        <p:spPr>
          <a:xfrm>
            <a:off x="466586" y="2599928"/>
            <a:ext cx="11083317" cy="563592"/>
          </a:xfrm>
          <a:prstGeom prst="rect">
            <a:avLst/>
          </a:prstGeom>
        </p:spPr>
        <p:txBody>
          <a:bodyPr vert="horz" lIns="0" tIns="0" rIns="0" bIns="0" rtlCol="0" anchor="t">
            <a:noAutofit/>
          </a:bodyPr>
          <a:lstStyle>
            <a:lvl1pPr algn="l" defTabSz="914400" rtl="0" eaLnBrk="1" latinLnBrk="0" hangingPunct="1">
              <a:lnSpc>
                <a:spcPct val="98000"/>
              </a:lnSpc>
              <a:spcBef>
                <a:spcPct val="0"/>
              </a:spcBef>
              <a:buNone/>
              <a:defRPr sz="4800" b="1" kern="1200">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stStyle>
          <a:p>
            <a:pPr algn="ctr"/>
            <a:r>
              <a:rPr lang="de-DE" sz="3600" dirty="0"/>
              <a:t>Customer and Traffic Insights with TLC Data </a:t>
            </a:r>
          </a:p>
        </p:txBody>
      </p:sp>
    </p:spTree>
    <p:extLst>
      <p:ext uri="{BB962C8B-B14F-4D97-AF65-F5344CB8AC3E}">
        <p14:creationId xmlns:p14="http://schemas.microsoft.com/office/powerpoint/2010/main" val="13147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0BEE-DB15-6396-CF6B-22F2A32D1D46}"/>
              </a:ext>
            </a:extLst>
          </p:cNvPr>
          <p:cNvSpPr>
            <a:spLocks noGrp="1"/>
          </p:cNvSpPr>
          <p:nvPr>
            <p:ph type="title"/>
          </p:nvPr>
        </p:nvSpPr>
        <p:spPr>
          <a:xfrm>
            <a:off x="367645" y="136525"/>
            <a:ext cx="10408305" cy="701675"/>
          </a:xfrm>
        </p:spPr>
        <p:txBody>
          <a:bodyPr/>
          <a:lstStyle/>
          <a:p>
            <a:pPr algn="ctr"/>
            <a:r>
              <a:rPr lang="en-IN" u="sng" dirty="0"/>
              <a:t>Output Query 1 on Postgres Admin Server</a:t>
            </a:r>
          </a:p>
        </p:txBody>
      </p:sp>
      <p:sp>
        <p:nvSpPr>
          <p:cNvPr id="4" name="Date Placeholder 3">
            <a:extLst>
              <a:ext uri="{FF2B5EF4-FFF2-40B4-BE49-F238E27FC236}">
                <a16:creationId xmlns:a16="http://schemas.microsoft.com/office/drawing/2014/main" id="{280943F6-EBED-41F0-9B49-5D03CFD30A30}"/>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C0D208C8-358C-35A0-839B-60B4B410DAB8}"/>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E21D3FF2-5879-C8ED-33CC-423D2CB2FE75}"/>
              </a:ext>
            </a:extLst>
          </p:cNvPr>
          <p:cNvSpPr>
            <a:spLocks noGrp="1"/>
          </p:cNvSpPr>
          <p:nvPr>
            <p:ph type="sldNum" sz="quarter" idx="12"/>
          </p:nvPr>
        </p:nvSpPr>
        <p:spPr/>
        <p:txBody>
          <a:bodyPr/>
          <a:lstStyle/>
          <a:p>
            <a:fld id="{075B144D-941B-4DFC-AF5F-0416193D12EC}" type="slidenum">
              <a:rPr lang="de-DE" smtClean="0"/>
              <a:t>10</a:t>
            </a:fld>
            <a:endParaRPr lang="de-DE"/>
          </a:p>
        </p:txBody>
      </p:sp>
      <p:pic>
        <p:nvPicPr>
          <p:cNvPr id="4098" name="Picture 2">
            <a:extLst>
              <a:ext uri="{FF2B5EF4-FFF2-40B4-BE49-F238E27FC236}">
                <a16:creationId xmlns:a16="http://schemas.microsoft.com/office/drawing/2014/main" id="{F2BDDEAE-967B-860B-1814-38E3087CC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24" b="5235"/>
          <a:stretch/>
        </p:blipFill>
        <p:spPr bwMode="auto">
          <a:xfrm>
            <a:off x="763903" y="1095374"/>
            <a:ext cx="9874909" cy="52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77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FD5E2-EED7-8C9E-19F4-9931EF2A2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AD74F-2703-2283-9A21-79FD152C2686}"/>
              </a:ext>
            </a:extLst>
          </p:cNvPr>
          <p:cNvSpPr>
            <a:spLocks noGrp="1"/>
          </p:cNvSpPr>
          <p:nvPr>
            <p:ph type="title"/>
          </p:nvPr>
        </p:nvSpPr>
        <p:spPr>
          <a:xfrm>
            <a:off x="367645" y="136525"/>
            <a:ext cx="10408305" cy="701675"/>
          </a:xfrm>
        </p:spPr>
        <p:txBody>
          <a:bodyPr/>
          <a:lstStyle/>
          <a:p>
            <a:pPr algn="ctr"/>
            <a:r>
              <a:rPr lang="en-IN" u="sng" dirty="0"/>
              <a:t>Output Query 2 on Postgres Admin Server</a:t>
            </a:r>
          </a:p>
        </p:txBody>
      </p:sp>
      <p:sp>
        <p:nvSpPr>
          <p:cNvPr id="4" name="Date Placeholder 3">
            <a:extLst>
              <a:ext uri="{FF2B5EF4-FFF2-40B4-BE49-F238E27FC236}">
                <a16:creationId xmlns:a16="http://schemas.microsoft.com/office/drawing/2014/main" id="{7A2C865A-9367-5C59-6638-A6970403E157}"/>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0BEDCB6C-18B9-86BB-AF83-07552FB2226A}"/>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B9451E25-17D4-0E29-8D89-C8C675BC6569}"/>
              </a:ext>
            </a:extLst>
          </p:cNvPr>
          <p:cNvSpPr>
            <a:spLocks noGrp="1"/>
          </p:cNvSpPr>
          <p:nvPr>
            <p:ph type="sldNum" sz="quarter" idx="12"/>
          </p:nvPr>
        </p:nvSpPr>
        <p:spPr/>
        <p:txBody>
          <a:bodyPr/>
          <a:lstStyle/>
          <a:p>
            <a:fld id="{075B144D-941B-4DFC-AF5F-0416193D12EC}" type="slidenum">
              <a:rPr lang="de-DE" smtClean="0"/>
              <a:t>11</a:t>
            </a:fld>
            <a:endParaRPr lang="de-DE"/>
          </a:p>
        </p:txBody>
      </p:sp>
      <p:pic>
        <p:nvPicPr>
          <p:cNvPr id="5122" name="Picture 2">
            <a:extLst>
              <a:ext uri="{FF2B5EF4-FFF2-40B4-BE49-F238E27FC236}">
                <a16:creationId xmlns:a16="http://schemas.microsoft.com/office/drawing/2014/main" id="{49D1D237-67D9-8160-2D8F-A1EE1858F4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89" b="5714"/>
          <a:stretch/>
        </p:blipFill>
        <p:spPr bwMode="auto">
          <a:xfrm>
            <a:off x="804924" y="1095375"/>
            <a:ext cx="9826240" cy="524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52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BD25C-4C68-84A7-D320-F03B26DBE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B8246-38E0-4F1B-8CAF-D73904273861}"/>
              </a:ext>
            </a:extLst>
          </p:cNvPr>
          <p:cNvSpPr>
            <a:spLocks noGrp="1"/>
          </p:cNvSpPr>
          <p:nvPr>
            <p:ph type="title"/>
          </p:nvPr>
        </p:nvSpPr>
        <p:spPr>
          <a:xfrm>
            <a:off x="367645" y="136525"/>
            <a:ext cx="10408305" cy="701675"/>
          </a:xfrm>
        </p:spPr>
        <p:txBody>
          <a:bodyPr/>
          <a:lstStyle/>
          <a:p>
            <a:pPr algn="ctr"/>
            <a:r>
              <a:rPr lang="en-IN" u="sng" dirty="0"/>
              <a:t>Output Query 3 on Postgres Admin Server</a:t>
            </a:r>
          </a:p>
        </p:txBody>
      </p:sp>
      <p:sp>
        <p:nvSpPr>
          <p:cNvPr id="4" name="Date Placeholder 3">
            <a:extLst>
              <a:ext uri="{FF2B5EF4-FFF2-40B4-BE49-F238E27FC236}">
                <a16:creationId xmlns:a16="http://schemas.microsoft.com/office/drawing/2014/main" id="{0BCC4A36-73C1-6767-AAA6-D55F9A091B60}"/>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165537C4-9004-E9A0-881E-C164534282CB}"/>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3089A203-6B83-531E-8B7D-E85EB9ED6A66}"/>
              </a:ext>
            </a:extLst>
          </p:cNvPr>
          <p:cNvSpPr>
            <a:spLocks noGrp="1"/>
          </p:cNvSpPr>
          <p:nvPr>
            <p:ph type="sldNum" sz="quarter" idx="12"/>
          </p:nvPr>
        </p:nvSpPr>
        <p:spPr/>
        <p:txBody>
          <a:bodyPr/>
          <a:lstStyle/>
          <a:p>
            <a:fld id="{075B144D-941B-4DFC-AF5F-0416193D12EC}" type="slidenum">
              <a:rPr lang="de-DE" smtClean="0"/>
              <a:t>12</a:t>
            </a:fld>
            <a:endParaRPr lang="de-DE"/>
          </a:p>
        </p:txBody>
      </p:sp>
      <p:pic>
        <p:nvPicPr>
          <p:cNvPr id="1026" name="Picture 2">
            <a:extLst>
              <a:ext uri="{FF2B5EF4-FFF2-40B4-BE49-F238E27FC236}">
                <a16:creationId xmlns:a16="http://schemas.microsoft.com/office/drawing/2014/main" id="{3644B974-7B2A-5E06-AEE5-2BD2F66D4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48" b="6944"/>
          <a:stretch/>
        </p:blipFill>
        <p:spPr bwMode="auto">
          <a:xfrm>
            <a:off x="520208" y="1077080"/>
            <a:ext cx="10103178" cy="530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27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6FD1-F84C-B819-5A2A-31838788CCEA}"/>
              </a:ext>
            </a:extLst>
          </p:cNvPr>
          <p:cNvSpPr>
            <a:spLocks noGrp="1"/>
          </p:cNvSpPr>
          <p:nvPr>
            <p:ph type="title"/>
          </p:nvPr>
        </p:nvSpPr>
        <p:spPr>
          <a:xfrm>
            <a:off x="358775" y="-1"/>
            <a:ext cx="10415950" cy="805543"/>
          </a:xfrm>
        </p:spPr>
        <p:txBody>
          <a:bodyPr/>
          <a:lstStyle/>
          <a:p>
            <a:pPr algn="ctr"/>
            <a:r>
              <a:rPr lang="en-IN" u="sng" dirty="0"/>
              <a:t>Visualization</a:t>
            </a:r>
          </a:p>
        </p:txBody>
      </p:sp>
      <p:sp>
        <p:nvSpPr>
          <p:cNvPr id="4" name="Date Placeholder 3">
            <a:extLst>
              <a:ext uri="{FF2B5EF4-FFF2-40B4-BE49-F238E27FC236}">
                <a16:creationId xmlns:a16="http://schemas.microsoft.com/office/drawing/2014/main" id="{6F92B517-8564-41EE-B5AF-183764D2B0FC}"/>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AE0D29F0-B20B-1045-C611-4C06907163AD}"/>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C4429C11-777F-215B-9454-BF77255DB418}"/>
              </a:ext>
            </a:extLst>
          </p:cNvPr>
          <p:cNvSpPr>
            <a:spLocks noGrp="1"/>
          </p:cNvSpPr>
          <p:nvPr>
            <p:ph type="sldNum" sz="quarter" idx="12"/>
          </p:nvPr>
        </p:nvSpPr>
        <p:spPr/>
        <p:txBody>
          <a:bodyPr/>
          <a:lstStyle/>
          <a:p>
            <a:fld id="{075B144D-941B-4DFC-AF5F-0416193D12EC}" type="slidenum">
              <a:rPr lang="de-DE" smtClean="0"/>
              <a:t>13</a:t>
            </a:fld>
            <a:endParaRPr lang="de-DE"/>
          </a:p>
        </p:txBody>
      </p:sp>
      <p:pic>
        <p:nvPicPr>
          <p:cNvPr id="1027" name="Picture 3">
            <a:extLst>
              <a:ext uri="{FF2B5EF4-FFF2-40B4-BE49-F238E27FC236}">
                <a16:creationId xmlns:a16="http://schemas.microsoft.com/office/drawing/2014/main" id="{D3A186D4-F228-AAFA-15B7-25191F6B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003" y="1077741"/>
            <a:ext cx="8459493" cy="528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43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1C9E9-16A7-53BA-4CDC-0E66F0B23308}"/>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B715CD08-392F-882A-7C0C-C128D820ADA9}"/>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D4DE678B-1B26-0099-0AF3-FB44A892402F}"/>
              </a:ext>
            </a:extLst>
          </p:cNvPr>
          <p:cNvSpPr>
            <a:spLocks noGrp="1"/>
          </p:cNvSpPr>
          <p:nvPr>
            <p:ph type="sldNum" sz="quarter" idx="12"/>
          </p:nvPr>
        </p:nvSpPr>
        <p:spPr/>
        <p:txBody>
          <a:bodyPr/>
          <a:lstStyle/>
          <a:p>
            <a:fld id="{075B144D-941B-4DFC-AF5F-0416193D12EC}" type="slidenum">
              <a:rPr lang="de-DE" smtClean="0"/>
              <a:t>14</a:t>
            </a:fld>
            <a:endParaRPr lang="de-DE"/>
          </a:p>
        </p:txBody>
      </p:sp>
      <p:sp>
        <p:nvSpPr>
          <p:cNvPr id="7" name="Title 1">
            <a:extLst>
              <a:ext uri="{FF2B5EF4-FFF2-40B4-BE49-F238E27FC236}">
                <a16:creationId xmlns:a16="http://schemas.microsoft.com/office/drawing/2014/main" id="{AD6B9295-D512-6602-82DB-4C6F1AB169C4}"/>
              </a:ext>
            </a:extLst>
          </p:cNvPr>
          <p:cNvSpPr>
            <a:spLocks noGrp="1"/>
          </p:cNvSpPr>
          <p:nvPr>
            <p:ph type="title"/>
          </p:nvPr>
        </p:nvSpPr>
        <p:spPr>
          <a:xfrm>
            <a:off x="358775" y="-1"/>
            <a:ext cx="10415950" cy="805543"/>
          </a:xfrm>
        </p:spPr>
        <p:txBody>
          <a:bodyPr/>
          <a:lstStyle/>
          <a:p>
            <a:pPr algn="ctr"/>
            <a:r>
              <a:rPr lang="en-IN" u="sng" dirty="0"/>
              <a:t>Visualization</a:t>
            </a:r>
          </a:p>
        </p:txBody>
      </p:sp>
      <p:pic>
        <p:nvPicPr>
          <p:cNvPr id="2050" name="Picture 2">
            <a:extLst>
              <a:ext uri="{FF2B5EF4-FFF2-40B4-BE49-F238E27FC236}">
                <a16:creationId xmlns:a16="http://schemas.microsoft.com/office/drawing/2014/main" id="{739CA743-861A-33BD-0792-459497BA8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204" y="1170213"/>
            <a:ext cx="8338459" cy="521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74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9F6D6F3-BE41-91E6-1937-8ACE52C01DFF}"/>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136D8E0A-B838-2CFD-6263-22CF0F1D03C7}"/>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F2A75A81-E7DA-A346-28FB-8EA7A473B332}"/>
              </a:ext>
            </a:extLst>
          </p:cNvPr>
          <p:cNvSpPr>
            <a:spLocks noGrp="1"/>
          </p:cNvSpPr>
          <p:nvPr>
            <p:ph type="sldNum" sz="quarter" idx="12"/>
          </p:nvPr>
        </p:nvSpPr>
        <p:spPr/>
        <p:txBody>
          <a:bodyPr/>
          <a:lstStyle/>
          <a:p>
            <a:fld id="{075B144D-941B-4DFC-AF5F-0416193D12EC}" type="slidenum">
              <a:rPr lang="de-DE" smtClean="0"/>
              <a:t>15</a:t>
            </a:fld>
            <a:endParaRPr lang="de-DE"/>
          </a:p>
        </p:txBody>
      </p:sp>
      <p:sp>
        <p:nvSpPr>
          <p:cNvPr id="7" name="Title 1">
            <a:extLst>
              <a:ext uri="{FF2B5EF4-FFF2-40B4-BE49-F238E27FC236}">
                <a16:creationId xmlns:a16="http://schemas.microsoft.com/office/drawing/2014/main" id="{B6F13F41-B29D-A60A-EF65-B8D7E56BBC8E}"/>
              </a:ext>
            </a:extLst>
          </p:cNvPr>
          <p:cNvSpPr>
            <a:spLocks noGrp="1"/>
          </p:cNvSpPr>
          <p:nvPr>
            <p:ph type="title"/>
          </p:nvPr>
        </p:nvSpPr>
        <p:spPr>
          <a:xfrm>
            <a:off x="358775" y="-1"/>
            <a:ext cx="10415950" cy="805543"/>
          </a:xfrm>
        </p:spPr>
        <p:txBody>
          <a:bodyPr/>
          <a:lstStyle/>
          <a:p>
            <a:pPr algn="ctr"/>
            <a:r>
              <a:rPr lang="en-IN" u="sng" dirty="0"/>
              <a:t>Visualization</a:t>
            </a:r>
          </a:p>
        </p:txBody>
      </p:sp>
      <p:pic>
        <p:nvPicPr>
          <p:cNvPr id="3074" name="Picture 2">
            <a:extLst>
              <a:ext uri="{FF2B5EF4-FFF2-40B4-BE49-F238E27FC236}">
                <a16:creationId xmlns:a16="http://schemas.microsoft.com/office/drawing/2014/main" id="{C34E38BB-6489-B4C4-2564-5CE634D64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81" y="1124017"/>
            <a:ext cx="8371733" cy="523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514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0222-30D5-A5F2-D786-296A1F42DF07}"/>
              </a:ext>
            </a:extLst>
          </p:cNvPr>
          <p:cNvSpPr>
            <a:spLocks noGrp="1"/>
          </p:cNvSpPr>
          <p:nvPr>
            <p:ph type="title"/>
          </p:nvPr>
        </p:nvSpPr>
        <p:spPr>
          <a:xfrm>
            <a:off x="367646" y="95405"/>
            <a:ext cx="10408304" cy="736406"/>
          </a:xfrm>
        </p:spPr>
        <p:txBody>
          <a:bodyPr/>
          <a:lstStyle/>
          <a:p>
            <a:pPr algn="ctr"/>
            <a:r>
              <a:rPr lang="en-IN" u="sng" dirty="0"/>
              <a:t>Challenges and Solutions</a:t>
            </a:r>
          </a:p>
        </p:txBody>
      </p:sp>
      <p:sp>
        <p:nvSpPr>
          <p:cNvPr id="4" name="Date Placeholder 3">
            <a:extLst>
              <a:ext uri="{FF2B5EF4-FFF2-40B4-BE49-F238E27FC236}">
                <a16:creationId xmlns:a16="http://schemas.microsoft.com/office/drawing/2014/main" id="{0773D92C-BC84-4E14-103A-AEA3A3996B56}"/>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551680DF-477F-2B04-E313-E1B5840397AE}"/>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E47227A1-0AB4-3A0F-67C0-ACB7D9B7B7A9}"/>
              </a:ext>
            </a:extLst>
          </p:cNvPr>
          <p:cNvSpPr>
            <a:spLocks noGrp="1"/>
          </p:cNvSpPr>
          <p:nvPr>
            <p:ph type="sldNum" sz="quarter" idx="12"/>
          </p:nvPr>
        </p:nvSpPr>
        <p:spPr/>
        <p:txBody>
          <a:bodyPr/>
          <a:lstStyle/>
          <a:p>
            <a:fld id="{075B144D-941B-4DFC-AF5F-0416193D12EC}" type="slidenum">
              <a:rPr lang="de-DE" smtClean="0"/>
              <a:t>16</a:t>
            </a:fld>
            <a:endParaRPr lang="de-DE"/>
          </a:p>
        </p:txBody>
      </p:sp>
      <p:sp>
        <p:nvSpPr>
          <p:cNvPr id="7" name="Rectangle 1">
            <a:extLst>
              <a:ext uri="{FF2B5EF4-FFF2-40B4-BE49-F238E27FC236}">
                <a16:creationId xmlns:a16="http://schemas.microsoft.com/office/drawing/2014/main" id="{371324DC-5FD9-E5C8-8645-C69A3811F3F4}"/>
              </a:ext>
            </a:extLst>
          </p:cNvPr>
          <p:cNvSpPr>
            <a:spLocks noGrp="1" noChangeArrowheads="1"/>
          </p:cNvSpPr>
          <p:nvPr>
            <p:ph idx="1"/>
          </p:nvPr>
        </p:nvSpPr>
        <p:spPr bwMode="auto">
          <a:xfrm>
            <a:off x="367645" y="1348847"/>
            <a:ext cx="11498263" cy="416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b="1" dirty="0"/>
              <a:t>Challenge 1: Handling Large Data with poor Network</a:t>
            </a:r>
            <a:br>
              <a:rPr lang="en-IN" dirty="0"/>
            </a:br>
            <a:r>
              <a:rPr lang="en-US" dirty="0"/>
              <a:t>Integrating Kafka with Apache Airflow and Debezium proved difficult, as Kafka topics were not being created successfully. Additionally, setting up Mage workflows on Google Cloud Platform (GCP) was challenging due to the difficulty of loading 15MB of data. </a:t>
            </a:r>
          </a:p>
          <a:p>
            <a:pPr algn="just"/>
            <a:r>
              <a:rPr lang="en-US" b="1" dirty="0"/>
              <a:t>Solution: </a:t>
            </a:r>
            <a:r>
              <a:rPr lang="en-US" dirty="0"/>
              <a:t>To overcome these challenges, we replaced Kafka with Redis as the message broker, which provided a simpler and more reliable solution. </a:t>
            </a:r>
            <a:endParaRPr lang="en-IN" dirty="0"/>
          </a:p>
          <a:p>
            <a:r>
              <a:rPr lang="en-IN" b="1" dirty="0"/>
              <a:t>Challenge 2: Docker Network Configuration</a:t>
            </a:r>
            <a:br>
              <a:rPr lang="en-IN" dirty="0"/>
            </a:br>
            <a:r>
              <a:rPr lang="en-IN" dirty="0"/>
              <a:t>Configuring Redis and Postgres within Docker containers to communicate seamlessly was tricky. </a:t>
            </a:r>
          </a:p>
          <a:p>
            <a:r>
              <a:rPr lang="en-IN" b="1" dirty="0"/>
              <a:t>Solution</a:t>
            </a:r>
            <a:r>
              <a:rPr lang="en-IN" dirty="0"/>
              <a:t>: We resolved this by defining proper networks and environment variables in Docker Compose.</a:t>
            </a:r>
          </a:p>
          <a:p>
            <a:endParaRPr lang="en-IN" dirty="0"/>
          </a:p>
          <a:p>
            <a:pPr marR="0" lvl="0" fontAlgn="base">
              <a:spcAft>
                <a:spcPct val="0"/>
              </a:spcAft>
              <a:buClrTx/>
              <a:buSzTx/>
              <a:tabLst/>
            </a:pPr>
            <a:endParaRPr lang="en-US" altLang="en-US" sz="1600" dirty="0"/>
          </a:p>
        </p:txBody>
      </p:sp>
    </p:spTree>
    <p:extLst>
      <p:ext uri="{BB962C8B-B14F-4D97-AF65-F5344CB8AC3E}">
        <p14:creationId xmlns:p14="http://schemas.microsoft.com/office/powerpoint/2010/main" val="185314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84F7-7311-702A-23D9-D7B9F83AC874}"/>
              </a:ext>
            </a:extLst>
          </p:cNvPr>
          <p:cNvSpPr>
            <a:spLocks noGrp="1"/>
          </p:cNvSpPr>
          <p:nvPr>
            <p:ph type="title"/>
          </p:nvPr>
        </p:nvSpPr>
        <p:spPr>
          <a:xfrm>
            <a:off x="434564" y="0"/>
            <a:ext cx="10415950" cy="736406"/>
          </a:xfrm>
        </p:spPr>
        <p:txBody>
          <a:bodyPr/>
          <a:lstStyle/>
          <a:p>
            <a:pPr algn="ctr"/>
            <a:r>
              <a:rPr lang="en-IN" u="sng" dirty="0"/>
              <a:t>Summary</a:t>
            </a:r>
          </a:p>
        </p:txBody>
      </p:sp>
      <p:sp>
        <p:nvSpPr>
          <p:cNvPr id="4" name="Date Placeholder 3">
            <a:extLst>
              <a:ext uri="{FF2B5EF4-FFF2-40B4-BE49-F238E27FC236}">
                <a16:creationId xmlns:a16="http://schemas.microsoft.com/office/drawing/2014/main" id="{DA2B0CA7-E4D2-BFA9-FD39-08FD252F68FD}"/>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C4494225-3271-B92E-4931-AB6F80FA3CA3}"/>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C9CCE6A5-1078-AC4C-7131-717A0E9BD59D}"/>
              </a:ext>
            </a:extLst>
          </p:cNvPr>
          <p:cNvSpPr>
            <a:spLocks noGrp="1"/>
          </p:cNvSpPr>
          <p:nvPr>
            <p:ph type="sldNum" sz="quarter" idx="12"/>
          </p:nvPr>
        </p:nvSpPr>
        <p:spPr/>
        <p:txBody>
          <a:bodyPr/>
          <a:lstStyle/>
          <a:p>
            <a:fld id="{075B144D-941B-4DFC-AF5F-0416193D12EC}" type="slidenum">
              <a:rPr lang="de-DE" smtClean="0"/>
              <a:t>17</a:t>
            </a:fld>
            <a:endParaRPr lang="de-DE"/>
          </a:p>
        </p:txBody>
      </p:sp>
      <p:sp>
        <p:nvSpPr>
          <p:cNvPr id="7" name="Rectangle 1">
            <a:extLst>
              <a:ext uri="{FF2B5EF4-FFF2-40B4-BE49-F238E27FC236}">
                <a16:creationId xmlns:a16="http://schemas.microsoft.com/office/drawing/2014/main" id="{7C523BC8-C2DF-4FEA-9267-EAF3BC0E5AE7}"/>
              </a:ext>
            </a:extLst>
          </p:cNvPr>
          <p:cNvSpPr>
            <a:spLocks noGrp="1" noChangeArrowheads="1"/>
          </p:cNvSpPr>
          <p:nvPr>
            <p:ph idx="1"/>
          </p:nvPr>
        </p:nvSpPr>
        <p:spPr bwMode="auto">
          <a:xfrm>
            <a:off x="358775" y="1095375"/>
            <a:ext cx="10415950" cy="355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r>
              <a:rPr lang="en-IN" dirty="0">
                <a:latin typeface="SRH Text" panose="020B0604020202020204" charset="0"/>
                <a:ea typeface="SRH Text" panose="020B0604020202020204" charset="0"/>
                <a:cs typeface="SRH Text" panose="020B0604020202020204" charset="0"/>
              </a:rPr>
            </a:br>
            <a:r>
              <a:rPr lang="en-IN" dirty="0">
                <a:latin typeface="SRH Text" panose="020B0604020202020204" charset="0"/>
                <a:ea typeface="SRH Text" panose="020B0604020202020204" charset="0"/>
                <a:cs typeface="SRH Text" panose="020B0604020202020204" charset="0"/>
              </a:rPr>
              <a:t>Our pipeline successfully integrates data extraction, transformation, and storage. While results are still being refined, we built a functional prototype capable of analysing and visualizing transportation trends</a:t>
            </a:r>
          </a:p>
          <a:p>
            <a:endParaRPr lang="en-IN" dirty="0">
              <a:latin typeface="SRH Text" panose="020B0604020202020204" charset="0"/>
              <a:ea typeface="SRH Text" panose="020B0604020202020204" charset="0"/>
              <a:cs typeface="SRH Text" panose="020B0604020202020204" charset="0"/>
            </a:endParaRPr>
          </a:p>
          <a:p>
            <a:r>
              <a:rPr lang="en-IN" b="1" dirty="0">
                <a:latin typeface="SRH Text" panose="020B0604020202020204" charset="0"/>
                <a:ea typeface="SRH Text" panose="020B0604020202020204" charset="0"/>
                <a:cs typeface="SRH Text" panose="020B0604020202020204" charset="0"/>
              </a:rPr>
              <a:t>Future Work</a:t>
            </a:r>
            <a:r>
              <a:rPr lang="en-IN" dirty="0">
                <a:latin typeface="SRH Text" panose="020B0604020202020204" charset="0"/>
                <a:ea typeface="SRH Text" panose="020B0604020202020204" charset="0"/>
                <a:cs typeface="SRH Text" panose="020B0604020202020204" charset="0"/>
              </a:rPr>
              <a:t>:</a:t>
            </a:r>
          </a:p>
          <a:p>
            <a:pPr marL="285750" indent="-285750">
              <a:buFont typeface="Arial" panose="020B0604020202020204" pitchFamily="34" charset="0"/>
              <a:buChar char="•"/>
            </a:pPr>
            <a:r>
              <a:rPr lang="en-IN" dirty="0">
                <a:latin typeface="SRH Text" panose="020B0604020202020204" charset="0"/>
                <a:ea typeface="SRH Text" panose="020B0604020202020204" charset="0"/>
                <a:cs typeface="SRH Text" panose="020B0604020202020204" charset="0"/>
              </a:rPr>
              <a:t>Expand the visualizations to include advanced Tableau dashboards</a:t>
            </a:r>
          </a:p>
          <a:p>
            <a:pPr marL="285750" indent="-285750">
              <a:buFont typeface="Arial" panose="020B0604020202020204" pitchFamily="34" charset="0"/>
              <a:buChar char="•"/>
            </a:pPr>
            <a:r>
              <a:rPr lang="en-IN" dirty="0">
                <a:latin typeface="SRH Text" panose="020B0604020202020204" charset="0"/>
                <a:ea typeface="SRH Text" panose="020B0604020202020204" charset="0"/>
                <a:cs typeface="SRH Text" panose="020B0604020202020204" charset="0"/>
              </a:rPr>
              <a:t>Scale the solution for larger datasets using cloud infrastructure</a:t>
            </a:r>
          </a:p>
          <a:p>
            <a:pPr fontAlgn="base">
              <a:spcAft>
                <a:spcPct val="0"/>
              </a:spcAft>
            </a:pPr>
            <a:endParaRPr lang="en-US" altLang="en-US" sz="1600" dirty="0"/>
          </a:p>
        </p:txBody>
      </p:sp>
    </p:spTree>
    <p:extLst>
      <p:ext uri="{BB962C8B-B14F-4D97-AF65-F5344CB8AC3E}">
        <p14:creationId xmlns:p14="http://schemas.microsoft.com/office/powerpoint/2010/main" val="357767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F3B0-402B-E39C-7981-E60A631334F5}"/>
              </a:ext>
            </a:extLst>
          </p:cNvPr>
          <p:cNvSpPr>
            <a:spLocks noGrp="1"/>
          </p:cNvSpPr>
          <p:nvPr>
            <p:ph type="title"/>
          </p:nvPr>
        </p:nvSpPr>
        <p:spPr>
          <a:xfrm>
            <a:off x="367645" y="239485"/>
            <a:ext cx="10415950" cy="568847"/>
          </a:xfrm>
        </p:spPr>
        <p:txBody>
          <a:bodyPr/>
          <a:lstStyle/>
          <a:p>
            <a:pPr algn="ctr"/>
            <a:r>
              <a:rPr lang="en-IN" u="sng" dirty="0"/>
              <a:t>Bibliography</a:t>
            </a:r>
          </a:p>
        </p:txBody>
      </p:sp>
      <p:sp>
        <p:nvSpPr>
          <p:cNvPr id="3" name="Content Placeholder 2">
            <a:extLst>
              <a:ext uri="{FF2B5EF4-FFF2-40B4-BE49-F238E27FC236}">
                <a16:creationId xmlns:a16="http://schemas.microsoft.com/office/drawing/2014/main" id="{BBF37ABA-73D7-B61F-8AC1-62067CA99EE7}"/>
              </a:ext>
            </a:extLst>
          </p:cNvPr>
          <p:cNvSpPr>
            <a:spLocks noGrp="1"/>
          </p:cNvSpPr>
          <p:nvPr>
            <p:ph idx="1"/>
          </p:nvPr>
        </p:nvSpPr>
        <p:spPr>
          <a:xfrm>
            <a:off x="360001" y="1095375"/>
            <a:ext cx="11168384" cy="5050782"/>
          </a:xfrm>
        </p:spPr>
        <p:txBody>
          <a:bodyPr/>
          <a:lstStyle/>
          <a:p>
            <a:pPr marL="285750" indent="-285750">
              <a:buFont typeface="Arial" panose="020B0604020202020204" pitchFamily="34" charset="0"/>
              <a:buChar char="•"/>
            </a:pPr>
            <a:r>
              <a:rPr lang="en-IN" b="0" i="0" u="none" strike="noStrike" dirty="0">
                <a:effectLst/>
                <a:hlinkClick r:id="rId2"/>
              </a:rPr>
              <a:t>https://www.nyc.gov/site/tlc/about/tlc-trip-record-data.page</a:t>
            </a:r>
            <a:endParaRPr lang="en-IN" b="0" i="0" u="none" strike="noStrike" dirty="0">
              <a:effectLst/>
            </a:endParaRPr>
          </a:p>
          <a:p>
            <a:pPr marL="285750" indent="-285750">
              <a:buFont typeface="Arial" panose="020B0604020202020204" pitchFamily="34" charset="0"/>
              <a:buChar char="•"/>
            </a:pPr>
            <a:r>
              <a:rPr lang="en-IN" dirty="0">
                <a:hlinkClick r:id="rId3"/>
              </a:rPr>
              <a:t>https://github.com/</a:t>
            </a:r>
            <a:endParaRPr lang="en-IN" dirty="0"/>
          </a:p>
          <a:p>
            <a:pPr marL="285750" indent="-285750">
              <a:buFont typeface="Arial" panose="020B0604020202020204" pitchFamily="34" charset="0"/>
              <a:buChar char="•"/>
            </a:pPr>
            <a:r>
              <a:rPr lang="en-IN" dirty="0">
                <a:hlinkClick r:id="rId4"/>
              </a:rPr>
              <a:t>https://www.lucidchart.com/</a:t>
            </a:r>
            <a:endParaRPr lang="en-IN" dirty="0"/>
          </a:p>
          <a:p>
            <a:pPr marL="285750" indent="-285750">
              <a:buFont typeface="Arial" panose="020B0604020202020204" pitchFamily="34" charset="0"/>
              <a:buChar char="•"/>
            </a:pPr>
            <a:r>
              <a:rPr lang="en-IN" dirty="0">
                <a:hlinkClick r:id="rId5"/>
              </a:rPr>
              <a:t>https://www.youtube.com/</a:t>
            </a:r>
            <a:endParaRPr lang="en-IN" dirty="0"/>
          </a:p>
          <a:p>
            <a:pPr marL="285750" indent="-285750" algn="just">
              <a:buFont typeface="Arial" panose="020B0604020202020204" pitchFamily="34" charset="0"/>
              <a:buChar char="•"/>
            </a:pPr>
            <a:r>
              <a:rPr lang="en-US" b="1" dirty="0"/>
              <a:t>[1] Big Data Analytics of Taxi Operations in New York City </a:t>
            </a:r>
            <a:r>
              <a:rPr lang="en-US" i="1" dirty="0"/>
              <a:t>Author:</a:t>
            </a:r>
            <a:r>
              <a:rPr lang="en-US" dirty="0"/>
              <a:t> Y. Tang, American Journal of Operations Research, 2019</a:t>
            </a:r>
          </a:p>
          <a:p>
            <a:pPr marL="285750" indent="-285750" algn="just">
              <a:buFont typeface="Arial" panose="020B0604020202020204" pitchFamily="34" charset="0"/>
              <a:buChar char="•"/>
            </a:pPr>
            <a:r>
              <a:rPr lang="en-US" b="1" dirty="0"/>
              <a:t>[2] A Study of More Than One Billion Taxi Trips in New York City </a:t>
            </a:r>
            <a:r>
              <a:rPr lang="en-US" i="1" dirty="0"/>
              <a:t>Authors:</a:t>
            </a:r>
            <a:r>
              <a:rPr lang="en-US" dirty="0"/>
              <a:t> D. Zhao, K. </a:t>
            </a:r>
            <a:r>
              <a:rPr lang="en-US" dirty="0" err="1"/>
              <a:t>Musolesi</a:t>
            </a:r>
            <a:r>
              <a:rPr lang="en-US" dirty="0"/>
              <a:t>, </a:t>
            </a:r>
            <a:r>
              <a:rPr lang="en-IN" dirty="0"/>
              <a:t>Scientific Reports, 2020</a:t>
            </a:r>
            <a:endParaRPr lang="en-US" dirty="0"/>
          </a:p>
          <a:p>
            <a:pPr marL="285750" indent="-285750" algn="just">
              <a:buFont typeface="Arial" panose="020B0604020202020204" pitchFamily="34" charset="0"/>
              <a:buChar char="•"/>
            </a:pPr>
            <a:r>
              <a:rPr lang="en-US" b="1" dirty="0"/>
              <a:t>[3] Big Data Driven Model for New York Taxi Trips Analysis </a:t>
            </a:r>
            <a:r>
              <a:rPr lang="en-US" i="1" dirty="0"/>
              <a:t>Authors:</a:t>
            </a:r>
            <a:r>
              <a:rPr lang="en-US" dirty="0"/>
              <a:t> S. A. Mostafa, M. M. Hamdan, M. A. </a:t>
            </a:r>
            <a:r>
              <a:rPr lang="en-US" dirty="0" err="1"/>
              <a:t>Alsmirat</a:t>
            </a:r>
            <a:r>
              <a:rPr lang="en-US" dirty="0"/>
              <a:t>, </a:t>
            </a:r>
            <a:r>
              <a:rPr lang="en-IN" dirty="0"/>
              <a:t>IEEE Access, 2021</a:t>
            </a:r>
            <a:endParaRPr lang="en-US" dirty="0"/>
          </a:p>
          <a:p>
            <a:pPr marL="285750" indent="-285750" algn="just">
              <a:buFont typeface="Arial" panose="020B0604020202020204" pitchFamily="34" charset="0"/>
              <a:buChar char="•"/>
            </a:pPr>
            <a:r>
              <a:rPr lang="en-US" b="1" dirty="0"/>
              <a:t>[4] Spatiotemporal Analysis of </a:t>
            </a:r>
            <a:r>
              <a:rPr lang="en-US" b="1" dirty="0" err="1"/>
              <a:t>Ridesourcing</a:t>
            </a:r>
            <a:r>
              <a:rPr lang="en-US" b="1" dirty="0"/>
              <a:t> and Taxi Demand by Taxi Zones in New York City</a:t>
            </a:r>
            <a:br>
              <a:rPr lang="en-US" dirty="0"/>
            </a:br>
            <a:r>
              <a:rPr lang="en-US" i="1" dirty="0"/>
              <a:t>Authors:</a:t>
            </a:r>
            <a:r>
              <a:rPr lang="en-US" dirty="0"/>
              <a:t> P. Toman, J. Zhang, N. </a:t>
            </a:r>
            <a:r>
              <a:rPr lang="en-US" dirty="0" err="1"/>
              <a:t>Ravishanker</a:t>
            </a:r>
            <a:r>
              <a:rPr lang="en-US" dirty="0"/>
              <a:t>, K. </a:t>
            </a:r>
            <a:r>
              <a:rPr lang="en-US" dirty="0" err="1"/>
              <a:t>Konduri</a:t>
            </a:r>
            <a:r>
              <a:rPr lang="en-US" dirty="0"/>
              <a:t>, </a:t>
            </a:r>
            <a:r>
              <a:rPr lang="en-IN" dirty="0" err="1"/>
              <a:t>arXiv</a:t>
            </a:r>
            <a:r>
              <a:rPr lang="en-IN" dirty="0"/>
              <a:t> preprint, 2020</a:t>
            </a:r>
            <a:endParaRPr lang="en-US" dirty="0"/>
          </a:p>
          <a:p>
            <a:endParaRPr lang="en-IN" dirty="0"/>
          </a:p>
        </p:txBody>
      </p:sp>
      <p:sp>
        <p:nvSpPr>
          <p:cNvPr id="4" name="Date Placeholder 3">
            <a:extLst>
              <a:ext uri="{FF2B5EF4-FFF2-40B4-BE49-F238E27FC236}">
                <a16:creationId xmlns:a16="http://schemas.microsoft.com/office/drawing/2014/main" id="{BC08D2D5-A775-B13B-FC40-951448CA7E91}"/>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D017C667-CD9E-1885-B911-607C1F513035}"/>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71DBBE58-AFCE-EDBE-4F07-751F20B55B15}"/>
              </a:ext>
            </a:extLst>
          </p:cNvPr>
          <p:cNvSpPr>
            <a:spLocks noGrp="1"/>
          </p:cNvSpPr>
          <p:nvPr>
            <p:ph type="sldNum" sz="quarter" idx="12"/>
          </p:nvPr>
        </p:nvSpPr>
        <p:spPr/>
        <p:txBody>
          <a:bodyPr/>
          <a:lstStyle/>
          <a:p>
            <a:fld id="{075B144D-941B-4DFC-AF5F-0416193D12EC}" type="slidenum">
              <a:rPr lang="de-DE" smtClean="0"/>
              <a:t>18</a:t>
            </a:fld>
            <a:endParaRPr lang="de-DE"/>
          </a:p>
        </p:txBody>
      </p:sp>
    </p:spTree>
    <p:extLst>
      <p:ext uri="{BB962C8B-B14F-4D97-AF65-F5344CB8AC3E}">
        <p14:creationId xmlns:p14="http://schemas.microsoft.com/office/powerpoint/2010/main" val="3317213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A7777C3-410C-41B2-86A5-C9A55C4F04AF}"/>
              </a:ext>
            </a:extLst>
          </p:cNvPr>
          <p:cNvSpPr>
            <a:spLocks noGrp="1"/>
          </p:cNvSpPr>
          <p:nvPr>
            <p:ph type="body" sz="quarter" idx="13"/>
          </p:nvPr>
        </p:nvSpPr>
        <p:spPr/>
        <p:txBody>
          <a:bodyPr>
            <a:noAutofit/>
          </a:bodyPr>
          <a:lstStyle/>
          <a:p>
            <a:r>
              <a:rPr lang="de-DE" dirty="0"/>
              <a:t>Kontakt:</a:t>
            </a:r>
          </a:p>
          <a:p>
            <a:r>
              <a:rPr lang="de-DE" b="0" dirty="0"/>
              <a:t>Max Mustermann</a:t>
            </a:r>
          </a:p>
          <a:p>
            <a:r>
              <a:rPr lang="de-DE" b="0" dirty="0"/>
              <a:t>SRH Holding (</a:t>
            </a:r>
            <a:r>
              <a:rPr lang="de-DE" b="0" dirty="0" err="1"/>
              <a:t>SdbR</a:t>
            </a:r>
            <a:r>
              <a:rPr lang="de-DE" b="0" dirty="0"/>
              <a:t>)</a:t>
            </a:r>
          </a:p>
          <a:p>
            <a:r>
              <a:rPr lang="de-DE" b="0" dirty="0"/>
              <a:t>Bonhoefferstraße 1</a:t>
            </a:r>
          </a:p>
          <a:p>
            <a:r>
              <a:rPr lang="de-DE" b="0" dirty="0"/>
              <a:t>69123 Heidelberg</a:t>
            </a:r>
          </a:p>
          <a:p>
            <a:r>
              <a:rPr lang="de-DE" b="0" dirty="0"/>
              <a:t>T +49 6221 8223-0</a:t>
            </a:r>
          </a:p>
          <a:p>
            <a:r>
              <a:rPr lang="de-DE" b="0" dirty="0"/>
              <a:t>info@srh.de</a:t>
            </a:r>
          </a:p>
          <a:p>
            <a:r>
              <a:rPr lang="de-DE" b="0" dirty="0"/>
              <a:t>www.srh.de</a:t>
            </a:r>
          </a:p>
        </p:txBody>
      </p:sp>
      <p:pic>
        <p:nvPicPr>
          <p:cNvPr id="11" name="Picture 10">
            <a:extLst>
              <a:ext uri="{FF2B5EF4-FFF2-40B4-BE49-F238E27FC236}">
                <a16:creationId xmlns:a16="http://schemas.microsoft.com/office/drawing/2014/main" id="{C7198457-6244-6BF3-87F5-2A92643F40CB}"/>
              </a:ext>
            </a:extLst>
          </p:cNvPr>
          <p:cNvPicPr>
            <a:picLocks noChangeAspect="1"/>
          </p:cNvPicPr>
          <p:nvPr/>
        </p:nvPicPr>
        <p:blipFill>
          <a:blip r:embed="rId2"/>
          <a:stretch>
            <a:fillRect/>
          </a:stretch>
        </p:blipFill>
        <p:spPr>
          <a:xfrm>
            <a:off x="101903" y="1472751"/>
            <a:ext cx="9450887" cy="1733027"/>
          </a:xfrm>
          <a:prstGeom prst="rect">
            <a:avLst/>
          </a:prstGeom>
        </p:spPr>
      </p:pic>
      <p:pic>
        <p:nvPicPr>
          <p:cNvPr id="12" name="Picture 11">
            <a:extLst>
              <a:ext uri="{FF2B5EF4-FFF2-40B4-BE49-F238E27FC236}">
                <a16:creationId xmlns:a16="http://schemas.microsoft.com/office/drawing/2014/main" id="{7A1FC364-F115-9574-3AE1-44BEB7292921}"/>
              </a:ext>
            </a:extLst>
          </p:cNvPr>
          <p:cNvPicPr>
            <a:picLocks noChangeAspect="1"/>
          </p:cNvPicPr>
          <p:nvPr/>
        </p:nvPicPr>
        <p:blipFill>
          <a:blip r:embed="rId3"/>
          <a:stretch>
            <a:fillRect/>
          </a:stretch>
        </p:blipFill>
        <p:spPr>
          <a:xfrm>
            <a:off x="360000" y="1488364"/>
            <a:ext cx="7670800" cy="850900"/>
          </a:xfrm>
          <a:prstGeom prst="rect">
            <a:avLst/>
          </a:prstGeom>
        </p:spPr>
      </p:pic>
      <p:pic>
        <p:nvPicPr>
          <p:cNvPr id="16" name="Picture 15">
            <a:extLst>
              <a:ext uri="{FF2B5EF4-FFF2-40B4-BE49-F238E27FC236}">
                <a16:creationId xmlns:a16="http://schemas.microsoft.com/office/drawing/2014/main" id="{7A1C7C4C-44B0-4061-C1A5-CBAEB9991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80" y="4881435"/>
            <a:ext cx="855946" cy="206932"/>
          </a:xfrm>
          <a:prstGeom prst="rect">
            <a:avLst/>
          </a:prstGeom>
        </p:spPr>
      </p:pic>
      <p:pic>
        <p:nvPicPr>
          <p:cNvPr id="17" name="Picture 16">
            <a:extLst>
              <a:ext uri="{FF2B5EF4-FFF2-40B4-BE49-F238E27FC236}">
                <a16:creationId xmlns:a16="http://schemas.microsoft.com/office/drawing/2014/main" id="{75E40D9D-DFD4-BA76-5F04-1D6059665F2E}"/>
              </a:ext>
            </a:extLst>
          </p:cNvPr>
          <p:cNvPicPr>
            <a:picLocks noChangeAspect="1"/>
          </p:cNvPicPr>
          <p:nvPr/>
        </p:nvPicPr>
        <p:blipFill>
          <a:blip r:embed="rId5"/>
          <a:stretch>
            <a:fillRect/>
          </a:stretch>
        </p:blipFill>
        <p:spPr>
          <a:xfrm>
            <a:off x="219098" y="5088367"/>
            <a:ext cx="1885456" cy="1420009"/>
          </a:xfrm>
          <a:prstGeom prst="rect">
            <a:avLst/>
          </a:prstGeom>
        </p:spPr>
      </p:pic>
      <p:pic>
        <p:nvPicPr>
          <p:cNvPr id="3" name="Picture 2">
            <a:extLst>
              <a:ext uri="{FF2B5EF4-FFF2-40B4-BE49-F238E27FC236}">
                <a16:creationId xmlns:a16="http://schemas.microsoft.com/office/drawing/2014/main" id="{42002676-4F43-B260-1572-FD88703B7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79" y="4779890"/>
            <a:ext cx="855947" cy="243047"/>
          </a:xfrm>
          <a:prstGeom prst="rect">
            <a:avLst/>
          </a:prstGeom>
        </p:spPr>
      </p:pic>
      <p:pic>
        <p:nvPicPr>
          <p:cNvPr id="4" name="Picture 3">
            <a:extLst>
              <a:ext uri="{FF2B5EF4-FFF2-40B4-BE49-F238E27FC236}">
                <a16:creationId xmlns:a16="http://schemas.microsoft.com/office/drawing/2014/main" id="{469C6672-B2CD-3A3A-46B2-C77177BFA1F2}"/>
              </a:ext>
            </a:extLst>
          </p:cNvPr>
          <p:cNvPicPr>
            <a:picLocks noChangeAspect="1"/>
          </p:cNvPicPr>
          <p:nvPr/>
        </p:nvPicPr>
        <p:blipFill>
          <a:blip r:embed="rId7"/>
          <a:stretch>
            <a:fillRect/>
          </a:stretch>
        </p:blipFill>
        <p:spPr>
          <a:xfrm>
            <a:off x="101903" y="3116135"/>
            <a:ext cx="5778500" cy="3530600"/>
          </a:xfrm>
          <a:prstGeom prst="rect">
            <a:avLst/>
          </a:prstGeom>
        </p:spPr>
      </p:pic>
    </p:spTree>
    <p:extLst>
      <p:ext uri="{BB962C8B-B14F-4D97-AF65-F5344CB8AC3E}">
        <p14:creationId xmlns:p14="http://schemas.microsoft.com/office/powerpoint/2010/main" val="32266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7644" y="201839"/>
            <a:ext cx="10408306" cy="1091965"/>
          </a:xfrm>
        </p:spPr>
        <p:txBody>
          <a:bodyPr/>
          <a:lstStyle/>
          <a:p>
            <a:pPr algn="ctr"/>
            <a:r>
              <a:rPr lang="en-IN" b="1" i="0" u="sng" strike="noStrike" dirty="0">
                <a:effectLst/>
              </a:rPr>
              <a:t>Introduction of the Data Source</a:t>
            </a:r>
            <a:br>
              <a:rPr lang="en-IN" b="1" i="0" u="sng" strike="noStrike" dirty="0">
                <a:effectLst/>
              </a:rPr>
            </a:br>
            <a:endParaRPr lang="de-DE" u="sng" dirty="0"/>
          </a:p>
        </p:txBody>
      </p:sp>
      <p:sp>
        <p:nvSpPr>
          <p:cNvPr id="3" name="Datumsplatzhalter 2"/>
          <p:cNvSpPr>
            <a:spLocks noGrp="1"/>
          </p:cNvSpPr>
          <p:nvPr>
            <p:ph type="dt" sz="half" idx="10"/>
          </p:nvPr>
        </p:nvSpPr>
        <p:spPr/>
        <p:txBody>
          <a:bodyPr/>
          <a:lstStyle/>
          <a:p>
            <a:r>
              <a:rPr lang="de-DE"/>
              <a:t>2024-12-19</a:t>
            </a:r>
            <a:endParaRPr lang="de-DE" dirty="0"/>
          </a:p>
        </p:txBody>
      </p:sp>
      <p:sp>
        <p:nvSpPr>
          <p:cNvPr id="4" name="Fußzeilenplatzhalter 3"/>
          <p:cNvSpPr>
            <a:spLocks noGrp="1"/>
          </p:cNvSpPr>
          <p:nvPr>
            <p:ph type="ftr" sz="quarter" idx="11"/>
          </p:nvPr>
        </p:nvSpPr>
        <p:spPr>
          <a:xfrm>
            <a:off x="1242204" y="6366194"/>
            <a:ext cx="6495690" cy="365125"/>
          </a:xfrm>
        </p:spPr>
        <p:txBody>
          <a:bodyPr/>
          <a:lstStyle/>
          <a:p>
            <a:r>
              <a:rPr lang="nl-NL" sz="900" kern="0" spc="-30">
                <a:solidFill>
                  <a:schemeClr val="tx1"/>
                </a:solidFill>
                <a:latin typeface="Arial MT"/>
                <a:cs typeface="Arial MT"/>
              </a:rPr>
              <a:t>SRH Hochschule Heidelberg</a:t>
            </a:r>
            <a:endParaRPr lang="de-DE" dirty="0"/>
          </a:p>
        </p:txBody>
      </p:sp>
      <p:sp>
        <p:nvSpPr>
          <p:cNvPr id="5" name="Foliennummernplatzhalter 4"/>
          <p:cNvSpPr>
            <a:spLocks noGrp="1"/>
          </p:cNvSpPr>
          <p:nvPr>
            <p:ph type="sldNum" sz="quarter" idx="12"/>
          </p:nvPr>
        </p:nvSpPr>
        <p:spPr/>
        <p:txBody>
          <a:bodyPr/>
          <a:lstStyle/>
          <a:p>
            <a:fld id="{075B144D-941B-4DFC-AF5F-0416193D12EC}" type="slidenum">
              <a:rPr lang="de-DE" smtClean="0"/>
              <a:pPr/>
              <a:t>2</a:t>
            </a:fld>
            <a:endParaRPr lang="de-DE"/>
          </a:p>
        </p:txBody>
      </p:sp>
      <p:sp>
        <p:nvSpPr>
          <p:cNvPr id="7" name="Content Placeholder 6">
            <a:extLst>
              <a:ext uri="{FF2B5EF4-FFF2-40B4-BE49-F238E27FC236}">
                <a16:creationId xmlns:a16="http://schemas.microsoft.com/office/drawing/2014/main" id="{E958CF2F-EC11-2B96-7DA5-FB5C51E62282}"/>
              </a:ext>
            </a:extLst>
          </p:cNvPr>
          <p:cNvSpPr>
            <a:spLocks noGrp="1"/>
          </p:cNvSpPr>
          <p:nvPr>
            <p:ph idx="1"/>
          </p:nvPr>
        </p:nvSpPr>
        <p:spPr>
          <a:xfrm>
            <a:off x="359399" y="1101808"/>
            <a:ext cx="11486525" cy="5244698"/>
          </a:xfrm>
        </p:spPr>
        <p:txBody>
          <a:bodyPr/>
          <a:lstStyle/>
          <a:p>
            <a:r>
              <a:rPr lang="en-IN" b="1" i="0" u="none" strike="noStrike" dirty="0">
                <a:effectLst/>
              </a:rPr>
              <a:t>Data Source</a:t>
            </a:r>
            <a:r>
              <a:rPr lang="en-IN" b="0" i="0" u="none" strike="noStrike" dirty="0">
                <a:effectLst/>
              </a:rPr>
              <a:t>:</a:t>
            </a:r>
          </a:p>
          <a:p>
            <a:pPr algn="just"/>
            <a:r>
              <a:rPr lang="en-US" dirty="0"/>
              <a:t>The dataset was sourced from the </a:t>
            </a:r>
            <a:r>
              <a:rPr lang="en-US" b="1" dirty="0"/>
              <a:t>NYC Taxi and Limousine Commission (TLC)</a:t>
            </a:r>
            <a:r>
              <a:rPr lang="en-US" dirty="0"/>
              <a:t>, which publicly provides detailed trip records for yellow taxis, green taxis, and for-hire vehicles operating in New York City. The yellow taxi trip data includes comprehensive information such as pickup and drop-off dates and times, locations, trip distances, itemized fares, payment types, and passenger counts. This open dataset is updated on a monthly basis, making it a reliable resource for tracking trends over time.</a:t>
            </a:r>
          </a:p>
          <a:p>
            <a:r>
              <a:rPr lang="en-IN" b="0" i="0" u="none" strike="noStrike" dirty="0">
                <a:effectLst/>
                <a:hlinkClick r:id="rId2"/>
              </a:rPr>
              <a:t>https://www.nyc.gov/site/tlc/about/tlc-trip-record-data.page</a:t>
            </a:r>
            <a:endParaRPr lang="en-IN" b="0" i="0" u="none" strike="noStrike" dirty="0">
              <a:effectLst/>
            </a:endParaRPr>
          </a:p>
          <a:p>
            <a:endParaRPr lang="en-US" dirty="0"/>
          </a:p>
        </p:txBody>
      </p:sp>
      <p:pic>
        <p:nvPicPr>
          <p:cNvPr id="11" name="Picture 10">
            <a:extLst>
              <a:ext uri="{FF2B5EF4-FFF2-40B4-BE49-F238E27FC236}">
                <a16:creationId xmlns:a16="http://schemas.microsoft.com/office/drawing/2014/main" id="{FC494B86-3F58-01CB-04F8-52F4F9502217}"/>
              </a:ext>
            </a:extLst>
          </p:cNvPr>
          <p:cNvPicPr>
            <a:picLocks noChangeAspect="1"/>
          </p:cNvPicPr>
          <p:nvPr/>
        </p:nvPicPr>
        <p:blipFill>
          <a:blip r:embed="rId3"/>
          <a:stretch>
            <a:fillRect/>
          </a:stretch>
        </p:blipFill>
        <p:spPr>
          <a:xfrm>
            <a:off x="4452207" y="3948414"/>
            <a:ext cx="2489008" cy="2009474"/>
          </a:xfrm>
          <a:prstGeom prst="rect">
            <a:avLst/>
          </a:prstGeom>
        </p:spPr>
      </p:pic>
    </p:spTree>
    <p:extLst>
      <p:ext uri="{BB962C8B-B14F-4D97-AF65-F5344CB8AC3E}">
        <p14:creationId xmlns:p14="http://schemas.microsoft.com/office/powerpoint/2010/main" val="253340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DA14-7A19-9441-F464-069815552E53}"/>
              </a:ext>
            </a:extLst>
          </p:cNvPr>
          <p:cNvSpPr>
            <a:spLocks noGrp="1"/>
          </p:cNvSpPr>
          <p:nvPr>
            <p:ph type="title"/>
          </p:nvPr>
        </p:nvSpPr>
        <p:spPr>
          <a:xfrm>
            <a:off x="360137" y="125639"/>
            <a:ext cx="10415813" cy="1095375"/>
          </a:xfrm>
        </p:spPr>
        <p:txBody>
          <a:bodyPr/>
          <a:lstStyle/>
          <a:p>
            <a:pPr algn="ctr"/>
            <a:r>
              <a:rPr lang="en-IN" u="sng" dirty="0"/>
              <a:t>Motivation from Application Perspective</a:t>
            </a:r>
            <a:br>
              <a:rPr lang="en-IN" b="0" i="0" u="sng" strike="noStrike" dirty="0">
                <a:effectLst/>
                <a:latin typeface="-webkit-standard"/>
              </a:rPr>
            </a:br>
            <a:endParaRPr lang="en-US" u="sng" dirty="0"/>
          </a:p>
        </p:txBody>
      </p:sp>
      <p:sp>
        <p:nvSpPr>
          <p:cNvPr id="4" name="Date Placeholder 3">
            <a:extLst>
              <a:ext uri="{FF2B5EF4-FFF2-40B4-BE49-F238E27FC236}">
                <a16:creationId xmlns:a16="http://schemas.microsoft.com/office/drawing/2014/main" id="{A338B423-5E83-2638-F032-5DA9D1A2F4A5}"/>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64E125A3-5DAC-2611-F8AA-237D81F788F4}"/>
              </a:ext>
            </a:extLst>
          </p:cNvPr>
          <p:cNvSpPr>
            <a:spLocks noGrp="1"/>
          </p:cNvSpPr>
          <p:nvPr>
            <p:ph type="ftr" sz="quarter" idx="11"/>
          </p:nvPr>
        </p:nvSpPr>
        <p:spPr/>
        <p:txBody>
          <a:bodyPr/>
          <a:lstStyle/>
          <a:p>
            <a:r>
              <a:rPr lang="de-DE" dirty="0"/>
              <a:t>SRH Hochschule Heidelberg</a:t>
            </a:r>
          </a:p>
        </p:txBody>
      </p:sp>
      <p:sp>
        <p:nvSpPr>
          <p:cNvPr id="6" name="Slide Number Placeholder 5">
            <a:extLst>
              <a:ext uri="{FF2B5EF4-FFF2-40B4-BE49-F238E27FC236}">
                <a16:creationId xmlns:a16="http://schemas.microsoft.com/office/drawing/2014/main" id="{056BBA9A-C9B7-971E-836D-54DFC3A82D72}"/>
              </a:ext>
            </a:extLst>
          </p:cNvPr>
          <p:cNvSpPr>
            <a:spLocks noGrp="1"/>
          </p:cNvSpPr>
          <p:nvPr>
            <p:ph type="sldNum" sz="quarter" idx="12"/>
          </p:nvPr>
        </p:nvSpPr>
        <p:spPr/>
        <p:txBody>
          <a:bodyPr/>
          <a:lstStyle/>
          <a:p>
            <a:fld id="{075B144D-941B-4DFC-AF5F-0416193D12EC}" type="slidenum">
              <a:rPr lang="de-DE" smtClean="0"/>
              <a:t>3</a:t>
            </a:fld>
            <a:endParaRPr lang="de-DE"/>
          </a:p>
        </p:txBody>
      </p:sp>
      <p:sp>
        <p:nvSpPr>
          <p:cNvPr id="8" name="Rectangle 2">
            <a:extLst>
              <a:ext uri="{FF2B5EF4-FFF2-40B4-BE49-F238E27FC236}">
                <a16:creationId xmlns:a16="http://schemas.microsoft.com/office/drawing/2014/main" id="{FEC2E03C-ACC9-F238-9B01-50F6E999B998}"/>
              </a:ext>
            </a:extLst>
          </p:cNvPr>
          <p:cNvSpPr>
            <a:spLocks noGrp="1" noChangeArrowheads="1"/>
          </p:cNvSpPr>
          <p:nvPr>
            <p:ph idx="1"/>
          </p:nvPr>
        </p:nvSpPr>
        <p:spPr bwMode="auto">
          <a:xfrm>
            <a:off x="454246" y="1221014"/>
            <a:ext cx="71430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t>Traffic Management and Congestion Analysis</a:t>
            </a:r>
            <a:endParaRPr lang="en-US" altLang="en-US" b="1" dirty="0">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t>Ride-Hailing Optimization</a:t>
            </a:r>
            <a:endParaRPr lang="en-US" altLang="en-US" b="1" dirty="0">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t>Urban Planning and Policy Development</a:t>
            </a:r>
            <a:endParaRPr lang="en-US" altLang="en-US" b="1" dirty="0">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t>Economic and Behavioral Insights</a:t>
            </a:r>
            <a:endParaRPr lang="en-US" altLang="en-US" b="1" dirty="0">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t>Predictive Modeling</a:t>
            </a:r>
            <a:br>
              <a:rPr kumimoji="0" lang="en-US" altLang="en-US" sz="1800" b="0"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rPr>
            </a:br>
            <a:endParaRPr kumimoji="0" lang="en-US" altLang="en-US" sz="1800" b="0" u="none" strike="noStrike" cap="none" normalizeH="0" baseline="0" dirty="0">
              <a:ln>
                <a:noFill/>
              </a:ln>
              <a:solidFill>
                <a:schemeClr val="tx1"/>
              </a:solidFill>
              <a:effectLst/>
              <a:latin typeface="SRH Text" panose="020B0604020202020204" charset="0"/>
              <a:ea typeface="SRH Text" panose="020B0604020202020204" charset="0"/>
              <a:cs typeface="SRH Text" panose="020B0604020202020204" charset="0"/>
            </a:endParaRPr>
          </a:p>
        </p:txBody>
      </p:sp>
    </p:spTree>
    <p:extLst>
      <p:ext uri="{BB962C8B-B14F-4D97-AF65-F5344CB8AC3E}">
        <p14:creationId xmlns:p14="http://schemas.microsoft.com/office/powerpoint/2010/main" val="241216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6491-667E-385B-3512-1AF7DAB30197}"/>
              </a:ext>
            </a:extLst>
          </p:cNvPr>
          <p:cNvSpPr>
            <a:spLocks noGrp="1"/>
          </p:cNvSpPr>
          <p:nvPr>
            <p:ph type="title"/>
          </p:nvPr>
        </p:nvSpPr>
        <p:spPr>
          <a:xfrm>
            <a:off x="360000" y="136527"/>
            <a:ext cx="10415950" cy="679902"/>
          </a:xfrm>
        </p:spPr>
        <p:txBody>
          <a:bodyPr/>
          <a:lstStyle/>
          <a:p>
            <a:pPr algn="ctr"/>
            <a:r>
              <a:rPr lang="en-IN" u="sng" dirty="0"/>
              <a:t>Overview of TLC Dataset</a:t>
            </a:r>
          </a:p>
        </p:txBody>
      </p:sp>
      <p:sp>
        <p:nvSpPr>
          <p:cNvPr id="4" name="Date Placeholder 3">
            <a:extLst>
              <a:ext uri="{FF2B5EF4-FFF2-40B4-BE49-F238E27FC236}">
                <a16:creationId xmlns:a16="http://schemas.microsoft.com/office/drawing/2014/main" id="{E7223AF5-F85B-E672-5E85-8CFFC8D07CF5}"/>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E5159343-2CE9-C868-DB47-F20E033FB6E5}"/>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4F96208C-E8EC-166B-ADAB-F799A3B58693}"/>
              </a:ext>
            </a:extLst>
          </p:cNvPr>
          <p:cNvSpPr>
            <a:spLocks noGrp="1"/>
          </p:cNvSpPr>
          <p:nvPr>
            <p:ph type="sldNum" sz="quarter" idx="12"/>
          </p:nvPr>
        </p:nvSpPr>
        <p:spPr/>
        <p:txBody>
          <a:bodyPr/>
          <a:lstStyle/>
          <a:p>
            <a:fld id="{075B144D-941B-4DFC-AF5F-0416193D12EC}" type="slidenum">
              <a:rPr lang="de-DE" smtClean="0"/>
              <a:t>4</a:t>
            </a:fld>
            <a:endParaRPr lang="de-DE"/>
          </a:p>
        </p:txBody>
      </p:sp>
      <p:sp>
        <p:nvSpPr>
          <p:cNvPr id="7" name="Rectangle 1">
            <a:extLst>
              <a:ext uri="{FF2B5EF4-FFF2-40B4-BE49-F238E27FC236}">
                <a16:creationId xmlns:a16="http://schemas.microsoft.com/office/drawing/2014/main" id="{A9FBE677-C58C-3ACA-14FC-C8D86E648338}"/>
              </a:ext>
            </a:extLst>
          </p:cNvPr>
          <p:cNvSpPr>
            <a:spLocks noGrp="1" noChangeArrowheads="1"/>
          </p:cNvSpPr>
          <p:nvPr>
            <p:ph idx="1"/>
          </p:nvPr>
        </p:nvSpPr>
        <p:spPr bwMode="auto">
          <a:xfrm>
            <a:off x="449112" y="1247343"/>
            <a:ext cx="1096864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Font typeface="Arial" panose="020B0604020202020204" pitchFamily="34" charset="0"/>
              <a:buNone/>
            </a:pPr>
            <a:r>
              <a:rPr lang="en-US" altLang="en-US" dirty="0">
                <a:latin typeface="SRH Text" panose="020B0604020202020204" charset="0"/>
                <a:ea typeface="SRH Text" panose="020B0604020202020204" charset="0"/>
                <a:cs typeface="SRH Text" panose="020B0604020202020204" charset="0"/>
              </a:rPr>
              <a:t>Dataset contains 100,000 records and 19 features a total of 15 MB, representing detailed information </a:t>
            </a:r>
          </a:p>
          <a:p>
            <a:pPr marL="0" indent="0" algn="just" eaLnBrk="0" fontAlgn="base" hangingPunct="0">
              <a:lnSpc>
                <a:spcPct val="100000"/>
              </a:lnSpc>
              <a:spcBef>
                <a:spcPct val="0"/>
              </a:spcBef>
              <a:spcAft>
                <a:spcPct val="0"/>
              </a:spcAft>
              <a:buFont typeface="Arial" panose="020B0604020202020204" pitchFamily="34" charset="0"/>
              <a:buNone/>
            </a:pPr>
            <a:r>
              <a:rPr lang="en-US" altLang="en-US" dirty="0">
                <a:latin typeface="SRH Text" panose="020B0604020202020204" charset="0"/>
                <a:ea typeface="SRH Text" panose="020B0604020202020204" charset="0"/>
                <a:cs typeface="SRH Text" panose="020B0604020202020204" charset="0"/>
              </a:rPr>
              <a:t>about New York Yellow taxi trips for the year 2024. It is optimized for analysis of fare amounts, </a:t>
            </a:r>
          </a:p>
          <a:p>
            <a:pPr marL="0" indent="0" algn="just" eaLnBrk="0" fontAlgn="base" hangingPunct="0">
              <a:lnSpc>
                <a:spcPct val="100000"/>
              </a:lnSpc>
              <a:spcBef>
                <a:spcPct val="0"/>
              </a:spcBef>
              <a:spcAft>
                <a:spcPct val="0"/>
              </a:spcAft>
              <a:buFont typeface="Arial" panose="020B0604020202020204" pitchFamily="34" charset="0"/>
              <a:buNone/>
            </a:pPr>
            <a:r>
              <a:rPr lang="en-US" altLang="en-US" dirty="0">
                <a:latin typeface="SRH Text" panose="020B0604020202020204" charset="0"/>
                <a:ea typeface="SRH Text" panose="020B0604020202020204" charset="0"/>
                <a:cs typeface="SRH Text" panose="020B0604020202020204" charset="0"/>
              </a:rPr>
              <a:t>trip distances, locations, and payment details</a:t>
            </a:r>
          </a:p>
          <a:p>
            <a:pPr marL="0" indent="0" algn="just" eaLnBrk="0" fontAlgn="base" hangingPunct="0">
              <a:lnSpc>
                <a:spcPct val="100000"/>
              </a:lnSpc>
              <a:spcBef>
                <a:spcPct val="0"/>
              </a:spcBef>
              <a:spcAft>
                <a:spcPct val="0"/>
              </a:spcAft>
              <a:buFont typeface="Arial" panose="020B0604020202020204" pitchFamily="34" charset="0"/>
              <a:buNone/>
            </a:pPr>
            <a:endParaRPr lang="en-US" altLang="en-US" dirty="0">
              <a:latin typeface="SRH Text" panose="020B0604020202020204" charset="0"/>
              <a:ea typeface="SRH Text" panose="020B0604020202020204" charset="0"/>
              <a:cs typeface="SRH Text" panose="020B0604020202020204" charset="0"/>
            </a:endParaRPr>
          </a:p>
          <a:p>
            <a:pPr marL="0" indent="0" algn="just" eaLnBrk="0" fontAlgn="base" hangingPunct="0">
              <a:lnSpc>
                <a:spcPct val="100000"/>
              </a:lnSpc>
              <a:spcBef>
                <a:spcPct val="0"/>
              </a:spcBef>
              <a:spcAft>
                <a:spcPct val="0"/>
              </a:spcAft>
            </a:pPr>
            <a:r>
              <a:rPr lang="en-US" altLang="en-US" b="1" dirty="0">
                <a:latin typeface="SRH Text" panose="020B0604020202020204" charset="0"/>
                <a:ea typeface="SRH Text" panose="020B0604020202020204" charset="0"/>
                <a:cs typeface="SRH Text" panose="020B0604020202020204" charset="0"/>
              </a:rPr>
              <a:t>Key Attributes:</a:t>
            </a:r>
          </a:p>
          <a:p>
            <a:pPr marL="0" indent="0" algn="just" eaLnBrk="0" fontAlgn="base" hangingPunct="0">
              <a:lnSpc>
                <a:spcPct val="100000"/>
              </a:lnSpc>
              <a:spcBef>
                <a:spcPct val="0"/>
              </a:spcBef>
              <a:spcAft>
                <a:spcPct val="0"/>
              </a:spcAft>
            </a:pPr>
            <a:endParaRPr lang="en-US" altLang="en-US" dirty="0">
              <a:latin typeface="SRH Text" panose="020B0604020202020204" charset="0"/>
              <a:ea typeface="SRH Text" panose="020B0604020202020204" charset="0"/>
              <a:cs typeface="SRH Text" panose="020B0604020202020204" charset="0"/>
            </a:endParaRPr>
          </a:p>
          <a:p>
            <a:pPr marL="457200" indent="0" algn="just" eaLnBrk="0" fontAlgn="base" hangingPunct="0">
              <a:lnSpc>
                <a:spcPct val="100000"/>
              </a:lnSpc>
              <a:spcBef>
                <a:spcPct val="0"/>
              </a:spcBef>
              <a:spcAft>
                <a:spcPct val="0"/>
              </a:spcAft>
              <a:buFont typeface="Arial" panose="020B0604020202020204" pitchFamily="34" charset="0"/>
              <a:buChar char="•"/>
            </a:pPr>
            <a:r>
              <a:rPr lang="en-US" altLang="en-US" dirty="0">
                <a:latin typeface="SRH Text" panose="020B0604020202020204" charset="0"/>
                <a:ea typeface="SRH Text" panose="020B0604020202020204" charset="0"/>
                <a:cs typeface="SRH Text" panose="020B0604020202020204" charset="0"/>
              </a:rPr>
              <a:t>Trip Details: VendorID, tpep_pickup_datetime, tpep_dropoff_datetime, </a:t>
            </a:r>
            <a:r>
              <a:rPr lang="en-US" altLang="en-US" dirty="0" err="1">
                <a:latin typeface="SRH Text" panose="020B0604020202020204" charset="0"/>
                <a:ea typeface="SRH Text" panose="020B0604020202020204" charset="0"/>
                <a:cs typeface="SRH Text" panose="020B0604020202020204" charset="0"/>
              </a:rPr>
              <a:t>trip_distance</a:t>
            </a:r>
            <a:endParaRPr lang="en-US" altLang="en-US" dirty="0">
              <a:latin typeface="SRH Text" panose="020B0604020202020204" charset="0"/>
              <a:ea typeface="SRH Text" panose="020B0604020202020204" charset="0"/>
              <a:cs typeface="SRH Text" panose="020B0604020202020204" charset="0"/>
            </a:endParaRPr>
          </a:p>
          <a:p>
            <a:pPr marL="457200" indent="0" algn="just" eaLnBrk="0" fontAlgn="base" hangingPunct="0">
              <a:lnSpc>
                <a:spcPct val="100000"/>
              </a:lnSpc>
              <a:spcBef>
                <a:spcPct val="0"/>
              </a:spcBef>
              <a:spcAft>
                <a:spcPct val="0"/>
              </a:spcAft>
              <a:buFont typeface="Arial" panose="020B0604020202020204" pitchFamily="34" charset="0"/>
              <a:buChar char="•"/>
            </a:pPr>
            <a:r>
              <a:rPr lang="en-US" altLang="en-US" dirty="0">
                <a:latin typeface="SRH Text" panose="020B0604020202020204" charset="0"/>
                <a:ea typeface="SRH Text" panose="020B0604020202020204" charset="0"/>
                <a:cs typeface="SRH Text" panose="020B0604020202020204" charset="0"/>
              </a:rPr>
              <a:t>Passenger Info: </a:t>
            </a:r>
            <a:r>
              <a:rPr lang="en-US" altLang="en-US" dirty="0" err="1">
                <a:latin typeface="SRH Text" panose="020B0604020202020204" charset="0"/>
                <a:ea typeface="SRH Text" panose="020B0604020202020204" charset="0"/>
                <a:cs typeface="SRH Text" panose="020B0604020202020204" charset="0"/>
              </a:rPr>
              <a:t>passenger_count</a:t>
            </a:r>
            <a:endParaRPr lang="en-US" altLang="en-US" dirty="0">
              <a:latin typeface="SRH Text" panose="020B0604020202020204" charset="0"/>
              <a:ea typeface="SRH Text" panose="020B0604020202020204" charset="0"/>
              <a:cs typeface="SRH Text" panose="020B0604020202020204" charset="0"/>
            </a:endParaRPr>
          </a:p>
          <a:p>
            <a:pPr marL="457200" indent="0" algn="just" eaLnBrk="0" fontAlgn="base" hangingPunct="0">
              <a:lnSpc>
                <a:spcPct val="100000"/>
              </a:lnSpc>
              <a:spcBef>
                <a:spcPct val="0"/>
              </a:spcBef>
              <a:spcAft>
                <a:spcPct val="0"/>
              </a:spcAft>
              <a:buFont typeface="Arial" panose="020B0604020202020204" pitchFamily="34" charset="0"/>
              <a:buChar char="•"/>
            </a:pPr>
            <a:r>
              <a:rPr lang="en-US" altLang="en-US" dirty="0">
                <a:latin typeface="SRH Text" panose="020B0604020202020204" charset="0"/>
                <a:ea typeface="SRH Text" panose="020B0604020202020204" charset="0"/>
                <a:cs typeface="SRH Text" panose="020B0604020202020204" charset="0"/>
              </a:rPr>
              <a:t>Geolocation: </a:t>
            </a:r>
            <a:r>
              <a:rPr lang="en-US" altLang="en-US" dirty="0" err="1">
                <a:latin typeface="SRH Text" panose="020B0604020202020204" charset="0"/>
                <a:ea typeface="SRH Text" panose="020B0604020202020204" charset="0"/>
                <a:cs typeface="SRH Text" panose="020B0604020202020204" charset="0"/>
              </a:rPr>
              <a:t>pickup_longitude</a:t>
            </a:r>
            <a:r>
              <a:rPr lang="en-US" altLang="en-US" dirty="0">
                <a:latin typeface="SRH Text" panose="020B0604020202020204" charset="0"/>
                <a:ea typeface="SRH Text" panose="020B0604020202020204" charset="0"/>
                <a:cs typeface="SRH Text" panose="020B0604020202020204" charset="0"/>
              </a:rPr>
              <a:t>, </a:t>
            </a:r>
            <a:r>
              <a:rPr lang="en-US" altLang="en-US" dirty="0" err="1">
                <a:latin typeface="SRH Text" panose="020B0604020202020204" charset="0"/>
                <a:ea typeface="SRH Text" panose="020B0604020202020204" charset="0"/>
                <a:cs typeface="SRH Text" panose="020B0604020202020204" charset="0"/>
              </a:rPr>
              <a:t>pickup_latitude</a:t>
            </a:r>
            <a:r>
              <a:rPr lang="en-US" altLang="en-US" dirty="0">
                <a:latin typeface="SRH Text" panose="020B0604020202020204" charset="0"/>
                <a:ea typeface="SRH Text" panose="020B0604020202020204" charset="0"/>
                <a:cs typeface="SRH Text" panose="020B0604020202020204" charset="0"/>
              </a:rPr>
              <a:t>, </a:t>
            </a:r>
            <a:r>
              <a:rPr lang="en-US" altLang="en-US" dirty="0" err="1">
                <a:latin typeface="SRH Text" panose="020B0604020202020204" charset="0"/>
                <a:ea typeface="SRH Text" panose="020B0604020202020204" charset="0"/>
                <a:cs typeface="SRH Text" panose="020B0604020202020204" charset="0"/>
              </a:rPr>
              <a:t>dropoff_longitude</a:t>
            </a:r>
            <a:r>
              <a:rPr lang="en-US" altLang="en-US" dirty="0">
                <a:latin typeface="SRH Text" panose="020B0604020202020204" charset="0"/>
                <a:ea typeface="SRH Text" panose="020B0604020202020204" charset="0"/>
                <a:cs typeface="SRH Text" panose="020B0604020202020204" charset="0"/>
              </a:rPr>
              <a:t>, </a:t>
            </a:r>
            <a:r>
              <a:rPr lang="en-US" altLang="en-US" dirty="0" err="1">
                <a:latin typeface="SRH Text" panose="020B0604020202020204" charset="0"/>
                <a:ea typeface="SRH Text" panose="020B0604020202020204" charset="0"/>
                <a:cs typeface="SRH Text" panose="020B0604020202020204" charset="0"/>
              </a:rPr>
              <a:t>dropoff_latitude</a:t>
            </a:r>
            <a:endParaRPr lang="en-US" altLang="en-US" dirty="0">
              <a:latin typeface="SRH Text" panose="020B0604020202020204" charset="0"/>
              <a:ea typeface="SRH Text" panose="020B0604020202020204" charset="0"/>
              <a:cs typeface="SRH Text" panose="020B0604020202020204" charset="0"/>
            </a:endParaRPr>
          </a:p>
          <a:p>
            <a:pPr marL="457200" indent="0" algn="just" eaLnBrk="0" fontAlgn="base" hangingPunct="0">
              <a:lnSpc>
                <a:spcPct val="100000"/>
              </a:lnSpc>
              <a:spcBef>
                <a:spcPct val="0"/>
              </a:spcBef>
              <a:spcAft>
                <a:spcPct val="0"/>
              </a:spcAft>
              <a:buFont typeface="Arial" panose="020B0604020202020204" pitchFamily="34" charset="0"/>
              <a:buChar char="•"/>
            </a:pPr>
            <a:r>
              <a:rPr lang="en-US" altLang="en-US" dirty="0">
                <a:latin typeface="SRH Text" panose="020B0604020202020204" charset="0"/>
                <a:ea typeface="SRH Text" panose="020B0604020202020204" charset="0"/>
                <a:cs typeface="SRH Text" panose="020B0604020202020204" charset="0"/>
              </a:rPr>
              <a:t>Rates and Payments: fare_amount, tip_amount, </a:t>
            </a:r>
            <a:r>
              <a:rPr lang="en-US" altLang="en-US" dirty="0" err="1">
                <a:latin typeface="SRH Text" panose="020B0604020202020204" charset="0"/>
                <a:ea typeface="SRH Text" panose="020B0604020202020204" charset="0"/>
                <a:cs typeface="SRH Text" panose="020B0604020202020204" charset="0"/>
              </a:rPr>
              <a:t>payment_type</a:t>
            </a:r>
            <a:r>
              <a:rPr lang="en-US" altLang="en-US" dirty="0">
                <a:latin typeface="SRH Text" panose="020B0604020202020204" charset="0"/>
                <a:ea typeface="SRH Text" panose="020B0604020202020204" charset="0"/>
                <a:cs typeface="SRH Text" panose="020B0604020202020204" charset="0"/>
              </a:rPr>
              <a:t>, tolls_amount, </a:t>
            </a:r>
            <a:r>
              <a:rPr lang="en-US" altLang="en-US" dirty="0" err="1">
                <a:latin typeface="SRH Text" panose="020B0604020202020204" charset="0"/>
                <a:ea typeface="SRH Text" panose="020B0604020202020204" charset="0"/>
                <a:cs typeface="SRH Text" panose="020B0604020202020204" charset="0"/>
              </a:rPr>
              <a:t>total_amount</a:t>
            </a:r>
            <a:endParaRPr lang="en-US" altLang="en-US" dirty="0">
              <a:latin typeface="SRH Text" panose="020B0604020202020204" charset="0"/>
              <a:ea typeface="SRH Text" panose="020B0604020202020204" charset="0"/>
              <a:cs typeface="SRH Tex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93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8775" y="36059"/>
            <a:ext cx="10408305" cy="736827"/>
          </a:xfrm>
        </p:spPr>
        <p:txBody>
          <a:bodyPr/>
          <a:lstStyle/>
          <a:p>
            <a:pPr algn="ctr"/>
            <a:r>
              <a:rPr lang="en-IN" u="sng" dirty="0"/>
              <a:t>Overview of the Data Pipeline</a:t>
            </a:r>
            <a:endParaRPr lang="de-DE" u="sng" dirty="0"/>
          </a:p>
        </p:txBody>
      </p:sp>
      <p:sp>
        <p:nvSpPr>
          <p:cNvPr id="6" name="Inhaltsplatzhalter 5"/>
          <p:cNvSpPr>
            <a:spLocks noGrp="1"/>
          </p:cNvSpPr>
          <p:nvPr>
            <p:ph idx="1"/>
          </p:nvPr>
        </p:nvSpPr>
        <p:spPr>
          <a:xfrm>
            <a:off x="358775" y="1095375"/>
            <a:ext cx="10750215" cy="2166030"/>
          </a:xfrm>
        </p:spPr>
        <p:txBody>
          <a:bodyPr/>
          <a:lstStyle/>
          <a:p>
            <a:r>
              <a:rPr lang="en-IN" b="1" dirty="0">
                <a:latin typeface="SRH Text" panose="020B0604020202020204" charset="0"/>
                <a:ea typeface="SRH Text" panose="020B0604020202020204" charset="0"/>
                <a:cs typeface="SRH Text" panose="020B0604020202020204" charset="0"/>
              </a:rPr>
              <a:t>Components of the Pipeline:</a:t>
            </a:r>
          </a:p>
          <a:p>
            <a:r>
              <a:rPr lang="en-IN" b="1" dirty="0">
                <a:latin typeface="SRH Text" panose="020B0604020202020204" charset="0"/>
                <a:ea typeface="SRH Text" panose="020B0604020202020204" charset="0"/>
                <a:cs typeface="SRH Text" panose="020B0604020202020204" charset="0"/>
              </a:rPr>
              <a:t>Docker</a:t>
            </a:r>
            <a:r>
              <a:rPr lang="en-IN" dirty="0">
                <a:latin typeface="SRH Text" panose="020B0604020202020204" charset="0"/>
                <a:ea typeface="SRH Text" panose="020B0604020202020204" charset="0"/>
                <a:cs typeface="SRH Text" panose="020B0604020202020204" charset="0"/>
              </a:rPr>
              <a:t>: Used to containerize the ETL pipeline for modularity and portability.</a:t>
            </a:r>
          </a:p>
          <a:p>
            <a:r>
              <a:rPr lang="en-IN" b="1" dirty="0">
                <a:latin typeface="SRH Text" panose="020B0604020202020204" charset="0"/>
                <a:ea typeface="SRH Text" panose="020B0604020202020204" charset="0"/>
                <a:cs typeface="SRH Text" panose="020B0604020202020204" charset="0"/>
              </a:rPr>
              <a:t>Redis</a:t>
            </a:r>
            <a:r>
              <a:rPr lang="en-IN" dirty="0">
                <a:latin typeface="SRH Text" panose="020B0604020202020204" charset="0"/>
                <a:ea typeface="SRH Text" panose="020B0604020202020204" charset="0"/>
                <a:cs typeface="SRH Text" panose="020B0604020202020204" charset="0"/>
              </a:rPr>
              <a:t>: For in-memory caching to improve data transformation speed.</a:t>
            </a:r>
          </a:p>
          <a:p>
            <a:r>
              <a:rPr lang="en-IN" b="1" dirty="0">
                <a:latin typeface="SRH Text" panose="020B0604020202020204" charset="0"/>
                <a:ea typeface="SRH Text" panose="020B0604020202020204" charset="0"/>
                <a:cs typeface="SRH Text" panose="020B0604020202020204" charset="0"/>
              </a:rPr>
              <a:t>Postgres</a:t>
            </a:r>
            <a:r>
              <a:rPr lang="en-IN" dirty="0">
                <a:latin typeface="SRH Text" panose="020B0604020202020204" charset="0"/>
                <a:ea typeface="SRH Text" panose="020B0604020202020204" charset="0"/>
                <a:cs typeface="SRH Text" panose="020B0604020202020204" charset="0"/>
              </a:rPr>
              <a:t>: To store the structured and normalized data.</a:t>
            </a:r>
          </a:p>
          <a:p>
            <a:r>
              <a:rPr lang="en-IN" b="1" dirty="0">
                <a:latin typeface="SRH Text" panose="020B0604020202020204" charset="0"/>
                <a:ea typeface="SRH Text" panose="020B0604020202020204" charset="0"/>
                <a:cs typeface="SRH Text" panose="020B0604020202020204" charset="0"/>
              </a:rPr>
              <a:t>Tableau</a:t>
            </a:r>
            <a:r>
              <a:rPr lang="en-IN" dirty="0">
                <a:latin typeface="SRH Text" panose="020B0604020202020204" charset="0"/>
                <a:ea typeface="SRH Text" panose="020B0604020202020204" charset="0"/>
                <a:cs typeface="SRH Text" panose="020B0604020202020204" charset="0"/>
              </a:rPr>
              <a:t>: For visualizing the insights and analytics.</a:t>
            </a:r>
          </a:p>
          <a:p>
            <a:pPr algn="just">
              <a:buFont typeface="Arial" panose="020B0604020202020204" pitchFamily="34" charset="0"/>
              <a:buChar char="•"/>
            </a:pPr>
            <a:endParaRPr lang="en-US" sz="1600" b="1" dirty="0"/>
          </a:p>
        </p:txBody>
      </p:sp>
      <p:sp>
        <p:nvSpPr>
          <p:cNvPr id="3" name="Datumsplatzhalter 2"/>
          <p:cNvSpPr>
            <a:spLocks noGrp="1"/>
          </p:cNvSpPr>
          <p:nvPr>
            <p:ph type="dt" sz="half" idx="10"/>
          </p:nvPr>
        </p:nvSpPr>
        <p:spPr/>
        <p:txBody>
          <a:bodyPr/>
          <a:lstStyle/>
          <a:p>
            <a:fld id="{E540CF33-2647-468B-9968-71926D7AD72D}" type="datetime1">
              <a:rPr lang="en-CA" smtClean="0"/>
              <a:t>2024-12-19</a:t>
            </a:fld>
            <a:endParaRPr lang="de-DE" dirty="0"/>
          </a:p>
        </p:txBody>
      </p:sp>
      <p:sp>
        <p:nvSpPr>
          <p:cNvPr id="4" name="Fußzeilenplatzhalter 3"/>
          <p:cNvSpPr>
            <a:spLocks noGrp="1"/>
          </p:cNvSpPr>
          <p:nvPr>
            <p:ph type="ftr" sz="quarter" idx="11"/>
          </p:nvPr>
        </p:nvSpPr>
        <p:spPr>
          <a:xfrm>
            <a:off x="1242204" y="6366194"/>
            <a:ext cx="6495690" cy="365125"/>
          </a:xfrm>
        </p:spPr>
        <p:txBody>
          <a:bodyPr/>
          <a:lstStyle/>
          <a:p>
            <a:r>
              <a:rPr lang="nl-NL" sz="900" kern="0" spc="-30" dirty="0">
                <a:solidFill>
                  <a:schemeClr val="tx1"/>
                </a:solidFill>
                <a:latin typeface="Arial MT"/>
                <a:cs typeface="Arial MT"/>
              </a:rPr>
              <a:t>SRH Hochschule Heidelberg</a:t>
            </a:r>
            <a:endParaRPr lang="de-DE" dirty="0"/>
          </a:p>
        </p:txBody>
      </p:sp>
      <p:sp>
        <p:nvSpPr>
          <p:cNvPr id="5" name="Foliennummernplatzhalter 4"/>
          <p:cNvSpPr>
            <a:spLocks noGrp="1"/>
          </p:cNvSpPr>
          <p:nvPr>
            <p:ph type="sldNum" sz="quarter" idx="12"/>
          </p:nvPr>
        </p:nvSpPr>
        <p:spPr/>
        <p:txBody>
          <a:bodyPr/>
          <a:lstStyle/>
          <a:p>
            <a:fld id="{075B144D-941B-4DFC-AF5F-0416193D12EC}" type="slidenum">
              <a:rPr lang="de-DE" smtClean="0"/>
              <a:pPr/>
              <a:t>5</a:t>
            </a:fld>
            <a:endParaRPr lang="de-DE" dirty="0"/>
          </a:p>
        </p:txBody>
      </p:sp>
      <p:pic>
        <p:nvPicPr>
          <p:cNvPr id="1026" name="Picture 2">
            <a:extLst>
              <a:ext uri="{FF2B5EF4-FFF2-40B4-BE49-F238E27FC236}">
                <a16:creationId xmlns:a16="http://schemas.microsoft.com/office/drawing/2014/main" id="{DFAC00FE-7322-7FA2-2204-96AA1F1CF9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62" b="25631"/>
          <a:stretch/>
        </p:blipFill>
        <p:spPr bwMode="auto">
          <a:xfrm>
            <a:off x="3164340" y="3271249"/>
            <a:ext cx="6495689" cy="347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4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1729" y="140747"/>
            <a:ext cx="10544221" cy="686568"/>
          </a:xfrm>
        </p:spPr>
        <p:txBody>
          <a:bodyPr/>
          <a:lstStyle/>
          <a:p>
            <a:pPr algn="ctr"/>
            <a:r>
              <a:rPr lang="en-IN" u="sng" dirty="0"/>
              <a:t>Specific Configurations</a:t>
            </a:r>
            <a:endParaRPr lang="de-DE" u="sng" dirty="0"/>
          </a:p>
        </p:txBody>
      </p:sp>
      <p:sp>
        <p:nvSpPr>
          <p:cNvPr id="6" name="Inhaltsplatzhalter 5"/>
          <p:cNvSpPr>
            <a:spLocks noGrp="1"/>
          </p:cNvSpPr>
          <p:nvPr>
            <p:ph idx="1"/>
          </p:nvPr>
        </p:nvSpPr>
        <p:spPr>
          <a:xfrm>
            <a:off x="365178" y="1252537"/>
            <a:ext cx="10410772" cy="5286375"/>
          </a:xfrm>
        </p:spPr>
        <p:txBody>
          <a:bodyPr/>
          <a:lstStyle/>
          <a:p>
            <a:pPr algn="l">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Docker Desktop (version 4.31.1) Docker Engine (version 26.1.4)</a:t>
            </a:r>
          </a:p>
          <a:p>
            <a:pPr algn="l">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Redis (version 7.4.1)</a:t>
            </a:r>
          </a:p>
          <a:p>
            <a:pPr algn="l">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Python (version 3.13.1)</a:t>
            </a:r>
          </a:p>
          <a:p>
            <a:pPr algn="l">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Visual Studio (version 1.96.0 )</a:t>
            </a:r>
            <a:endParaRPr lang="en-IN" dirty="0">
              <a:latin typeface="SRH Text" panose="020B0604020202020204" charset="0"/>
              <a:ea typeface="SRH Text" panose="020B0604020202020204" charset="0"/>
              <a:cs typeface="SRH Text" panose="020B0604020202020204" charset="0"/>
            </a:endParaRPr>
          </a:p>
          <a:p>
            <a:pPr>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PostgreSQL (version 17.2 ) Debian (version 17.2.1)</a:t>
            </a:r>
            <a:endParaRPr lang="en-IN" dirty="0">
              <a:latin typeface="SRH Text" panose="020B0604020202020204" charset="0"/>
              <a:ea typeface="SRH Text" panose="020B0604020202020204" charset="0"/>
              <a:cs typeface="SRH Text" panose="020B0604020202020204" charset="0"/>
            </a:endParaRPr>
          </a:p>
          <a:p>
            <a:pPr algn="l">
              <a:buFont typeface="Arial" panose="020B0604020202020204" pitchFamily="34" charset="0"/>
              <a:buChar char="•"/>
            </a:pPr>
            <a:r>
              <a:rPr lang="en-IN" b="1" dirty="0">
                <a:latin typeface="SRH Text" panose="020B0604020202020204" charset="0"/>
                <a:ea typeface="SRH Text" panose="020B0604020202020204" charset="0"/>
                <a:cs typeface="SRH Text" panose="020B0604020202020204" charset="0"/>
              </a:rPr>
              <a:t>Tableau Desktop (version 4.37.0)</a:t>
            </a:r>
          </a:p>
        </p:txBody>
      </p:sp>
      <p:sp>
        <p:nvSpPr>
          <p:cNvPr id="3" name="Datumsplatzhalter 2"/>
          <p:cNvSpPr>
            <a:spLocks noGrp="1"/>
          </p:cNvSpPr>
          <p:nvPr>
            <p:ph type="dt" sz="half" idx="10"/>
          </p:nvPr>
        </p:nvSpPr>
        <p:spPr/>
        <p:txBody>
          <a:bodyPr/>
          <a:lstStyle/>
          <a:p>
            <a:fld id="{E540CF33-2647-468B-9968-71926D7AD72D}" type="datetime1">
              <a:rPr lang="en-CA" smtClean="0"/>
              <a:t>2024-12-19</a:t>
            </a:fld>
            <a:endParaRPr lang="de-DE" dirty="0"/>
          </a:p>
        </p:txBody>
      </p:sp>
      <p:sp>
        <p:nvSpPr>
          <p:cNvPr id="4" name="Fußzeilenplatzhalter 3"/>
          <p:cNvSpPr>
            <a:spLocks noGrp="1"/>
          </p:cNvSpPr>
          <p:nvPr>
            <p:ph type="ftr" sz="quarter" idx="11"/>
          </p:nvPr>
        </p:nvSpPr>
        <p:spPr>
          <a:xfrm>
            <a:off x="1242204" y="6366194"/>
            <a:ext cx="6495690" cy="365125"/>
          </a:xfrm>
        </p:spPr>
        <p:txBody>
          <a:bodyPr/>
          <a:lstStyle/>
          <a:p>
            <a:r>
              <a:rPr lang="nl-NL" sz="900" kern="0" spc="-30" dirty="0">
                <a:solidFill>
                  <a:schemeClr val="tx1"/>
                </a:solidFill>
                <a:latin typeface="Arial MT"/>
                <a:cs typeface="Arial MT"/>
              </a:rPr>
              <a:t>SRH Hochschule Heidelberg</a:t>
            </a:r>
            <a:endParaRPr lang="de-DE" dirty="0"/>
          </a:p>
        </p:txBody>
      </p:sp>
      <p:sp>
        <p:nvSpPr>
          <p:cNvPr id="5" name="Foliennummernplatzhalter 4"/>
          <p:cNvSpPr>
            <a:spLocks noGrp="1"/>
          </p:cNvSpPr>
          <p:nvPr>
            <p:ph type="sldNum" sz="quarter" idx="12"/>
          </p:nvPr>
        </p:nvSpPr>
        <p:spPr/>
        <p:txBody>
          <a:bodyPr/>
          <a:lstStyle/>
          <a:p>
            <a:fld id="{075B144D-941B-4DFC-AF5F-0416193D12EC}" type="slidenum">
              <a:rPr lang="de-DE" smtClean="0"/>
              <a:pPr/>
              <a:t>6</a:t>
            </a:fld>
            <a:endParaRPr lang="de-DE" dirty="0"/>
          </a:p>
        </p:txBody>
      </p:sp>
    </p:spTree>
    <p:extLst>
      <p:ext uri="{BB962C8B-B14F-4D97-AF65-F5344CB8AC3E}">
        <p14:creationId xmlns:p14="http://schemas.microsoft.com/office/powerpoint/2010/main" val="2929697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4457-A731-AFB8-E9D9-D127B8CB0E20}"/>
              </a:ext>
            </a:extLst>
          </p:cNvPr>
          <p:cNvSpPr>
            <a:spLocks noGrp="1"/>
          </p:cNvSpPr>
          <p:nvPr>
            <p:ph type="title"/>
          </p:nvPr>
        </p:nvSpPr>
        <p:spPr>
          <a:xfrm>
            <a:off x="358775" y="136524"/>
            <a:ext cx="10417175" cy="763475"/>
          </a:xfrm>
        </p:spPr>
        <p:txBody>
          <a:bodyPr/>
          <a:lstStyle/>
          <a:p>
            <a:pPr algn="ctr"/>
            <a:r>
              <a:rPr lang="en-IN" dirty="0"/>
              <a:t>Status of Containers inside Docker</a:t>
            </a:r>
          </a:p>
        </p:txBody>
      </p:sp>
      <p:pic>
        <p:nvPicPr>
          <p:cNvPr id="13" name="Content Placeholder 12">
            <a:extLst>
              <a:ext uri="{FF2B5EF4-FFF2-40B4-BE49-F238E27FC236}">
                <a16:creationId xmlns:a16="http://schemas.microsoft.com/office/drawing/2014/main" id="{DDE033B6-6ED8-86FC-DE93-16C9C5FC7E1F}"/>
              </a:ext>
            </a:extLst>
          </p:cNvPr>
          <p:cNvPicPr>
            <a:picLocks noGrp="1" noChangeAspect="1"/>
          </p:cNvPicPr>
          <p:nvPr>
            <p:ph idx="1"/>
          </p:nvPr>
        </p:nvPicPr>
        <p:blipFill>
          <a:blip r:embed="rId2"/>
          <a:srcRect b="5694"/>
          <a:stretch/>
        </p:blipFill>
        <p:spPr>
          <a:xfrm>
            <a:off x="336158" y="1095375"/>
            <a:ext cx="5735638" cy="3650796"/>
          </a:xfrm>
          <a:prstGeom prst="rect">
            <a:avLst/>
          </a:prstGeom>
        </p:spPr>
      </p:pic>
      <p:sp>
        <p:nvSpPr>
          <p:cNvPr id="4" name="Date Placeholder 3">
            <a:extLst>
              <a:ext uri="{FF2B5EF4-FFF2-40B4-BE49-F238E27FC236}">
                <a16:creationId xmlns:a16="http://schemas.microsoft.com/office/drawing/2014/main" id="{E763ECD3-330C-9C64-A4E7-4F351EECC114}"/>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24F4ED4E-A169-8B75-5ADD-706726944814}"/>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DFFF191E-3FDF-D28D-7BB0-45CB66CBBD30}"/>
              </a:ext>
            </a:extLst>
          </p:cNvPr>
          <p:cNvSpPr>
            <a:spLocks noGrp="1"/>
          </p:cNvSpPr>
          <p:nvPr>
            <p:ph type="sldNum" sz="quarter" idx="12"/>
          </p:nvPr>
        </p:nvSpPr>
        <p:spPr/>
        <p:txBody>
          <a:bodyPr/>
          <a:lstStyle/>
          <a:p>
            <a:fld id="{075B144D-941B-4DFC-AF5F-0416193D12EC}" type="slidenum">
              <a:rPr lang="de-DE" smtClean="0"/>
              <a:t>7</a:t>
            </a:fld>
            <a:endParaRPr lang="de-DE"/>
          </a:p>
        </p:txBody>
      </p:sp>
      <p:pic>
        <p:nvPicPr>
          <p:cNvPr id="12" name="Picture 11">
            <a:extLst>
              <a:ext uri="{FF2B5EF4-FFF2-40B4-BE49-F238E27FC236}">
                <a16:creationId xmlns:a16="http://schemas.microsoft.com/office/drawing/2014/main" id="{0D373A8A-B605-8BA0-B2EF-7A6C2EF08A3D}"/>
              </a:ext>
            </a:extLst>
          </p:cNvPr>
          <p:cNvPicPr>
            <a:picLocks noChangeAspect="1"/>
          </p:cNvPicPr>
          <p:nvPr/>
        </p:nvPicPr>
        <p:blipFill>
          <a:blip r:embed="rId3"/>
          <a:stretch>
            <a:fillRect/>
          </a:stretch>
        </p:blipFill>
        <p:spPr>
          <a:xfrm>
            <a:off x="6120205" y="1095375"/>
            <a:ext cx="5736833" cy="4858933"/>
          </a:xfrm>
          <a:prstGeom prst="rect">
            <a:avLst/>
          </a:prstGeom>
        </p:spPr>
      </p:pic>
      <p:pic>
        <p:nvPicPr>
          <p:cNvPr id="14" name="Picture 13">
            <a:extLst>
              <a:ext uri="{FF2B5EF4-FFF2-40B4-BE49-F238E27FC236}">
                <a16:creationId xmlns:a16="http://schemas.microsoft.com/office/drawing/2014/main" id="{6BE8732B-E792-AFF5-1578-243DEC8C7AA7}"/>
              </a:ext>
            </a:extLst>
          </p:cNvPr>
          <p:cNvPicPr>
            <a:picLocks noChangeAspect="1"/>
          </p:cNvPicPr>
          <p:nvPr/>
        </p:nvPicPr>
        <p:blipFill>
          <a:blip r:embed="rId4"/>
          <a:srcRect b="7208"/>
          <a:stretch/>
        </p:blipFill>
        <p:spPr>
          <a:xfrm>
            <a:off x="6169809" y="2920773"/>
            <a:ext cx="5735638" cy="3326362"/>
          </a:xfrm>
          <a:prstGeom prst="rect">
            <a:avLst/>
          </a:prstGeom>
        </p:spPr>
      </p:pic>
    </p:spTree>
    <p:extLst>
      <p:ext uri="{BB962C8B-B14F-4D97-AF65-F5344CB8AC3E}">
        <p14:creationId xmlns:p14="http://schemas.microsoft.com/office/powerpoint/2010/main" val="418376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CA37-248C-6048-2C62-CEEFF0B92066}"/>
              </a:ext>
            </a:extLst>
          </p:cNvPr>
          <p:cNvSpPr>
            <a:spLocks noGrp="1"/>
          </p:cNvSpPr>
          <p:nvPr>
            <p:ph type="title"/>
          </p:nvPr>
        </p:nvSpPr>
        <p:spPr>
          <a:xfrm>
            <a:off x="360000" y="0"/>
            <a:ext cx="10415950" cy="900000"/>
          </a:xfrm>
        </p:spPr>
        <p:txBody>
          <a:bodyPr/>
          <a:lstStyle/>
          <a:p>
            <a:pPr algn="ctr"/>
            <a:r>
              <a:rPr lang="en-IN" dirty="0"/>
              <a:t>Producer and Consumer</a:t>
            </a:r>
          </a:p>
        </p:txBody>
      </p:sp>
      <p:pic>
        <p:nvPicPr>
          <p:cNvPr id="8" name="Content Placeholder 7">
            <a:extLst>
              <a:ext uri="{FF2B5EF4-FFF2-40B4-BE49-F238E27FC236}">
                <a16:creationId xmlns:a16="http://schemas.microsoft.com/office/drawing/2014/main" id="{B1357720-C95A-2B8B-343A-4E55A6CF1E08}"/>
              </a:ext>
            </a:extLst>
          </p:cNvPr>
          <p:cNvPicPr>
            <a:picLocks noGrp="1" noChangeAspect="1"/>
          </p:cNvPicPr>
          <p:nvPr>
            <p:ph idx="1"/>
          </p:nvPr>
        </p:nvPicPr>
        <p:blipFill>
          <a:blip r:embed="rId2"/>
          <a:stretch>
            <a:fillRect/>
          </a:stretch>
        </p:blipFill>
        <p:spPr>
          <a:xfrm>
            <a:off x="358775" y="1095375"/>
            <a:ext cx="5737225" cy="3585765"/>
          </a:xfrm>
          <a:prstGeom prst="rect">
            <a:avLst/>
          </a:prstGeom>
        </p:spPr>
      </p:pic>
      <p:sp>
        <p:nvSpPr>
          <p:cNvPr id="4" name="Date Placeholder 3">
            <a:extLst>
              <a:ext uri="{FF2B5EF4-FFF2-40B4-BE49-F238E27FC236}">
                <a16:creationId xmlns:a16="http://schemas.microsoft.com/office/drawing/2014/main" id="{5AA6C9F8-D7A6-D375-3D09-09B78342A0D3}"/>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50117E6D-5C55-A4BD-98EF-647DCD0B33B3}"/>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500D0971-5760-7ADD-3C35-08A57CD2718E}"/>
              </a:ext>
            </a:extLst>
          </p:cNvPr>
          <p:cNvSpPr>
            <a:spLocks noGrp="1"/>
          </p:cNvSpPr>
          <p:nvPr>
            <p:ph type="sldNum" sz="quarter" idx="12"/>
          </p:nvPr>
        </p:nvSpPr>
        <p:spPr/>
        <p:txBody>
          <a:bodyPr/>
          <a:lstStyle/>
          <a:p>
            <a:fld id="{075B144D-941B-4DFC-AF5F-0416193D12EC}" type="slidenum">
              <a:rPr lang="de-DE" smtClean="0"/>
              <a:t>8</a:t>
            </a:fld>
            <a:endParaRPr lang="de-DE"/>
          </a:p>
        </p:txBody>
      </p:sp>
      <p:pic>
        <p:nvPicPr>
          <p:cNvPr id="7" name="Picture 6">
            <a:extLst>
              <a:ext uri="{FF2B5EF4-FFF2-40B4-BE49-F238E27FC236}">
                <a16:creationId xmlns:a16="http://schemas.microsoft.com/office/drawing/2014/main" id="{EFB1D1EF-838E-9F0A-B3C7-F852B11D9BCB}"/>
              </a:ext>
            </a:extLst>
          </p:cNvPr>
          <p:cNvPicPr>
            <a:picLocks noChangeAspect="1"/>
          </p:cNvPicPr>
          <p:nvPr/>
        </p:nvPicPr>
        <p:blipFill>
          <a:blip r:embed="rId3"/>
          <a:stretch>
            <a:fillRect/>
          </a:stretch>
        </p:blipFill>
        <p:spPr>
          <a:xfrm>
            <a:off x="6096000" y="999533"/>
            <a:ext cx="5692519" cy="4858933"/>
          </a:xfrm>
          <a:prstGeom prst="rect">
            <a:avLst/>
          </a:prstGeom>
        </p:spPr>
      </p:pic>
      <p:pic>
        <p:nvPicPr>
          <p:cNvPr id="9" name="Picture 8">
            <a:extLst>
              <a:ext uri="{FF2B5EF4-FFF2-40B4-BE49-F238E27FC236}">
                <a16:creationId xmlns:a16="http://schemas.microsoft.com/office/drawing/2014/main" id="{5199F972-CEB8-DA4F-1A3C-D0F4AFBE8489}"/>
              </a:ext>
            </a:extLst>
          </p:cNvPr>
          <p:cNvPicPr>
            <a:picLocks noChangeAspect="1"/>
          </p:cNvPicPr>
          <p:nvPr/>
        </p:nvPicPr>
        <p:blipFill>
          <a:blip r:embed="rId4"/>
          <a:stretch>
            <a:fillRect/>
          </a:stretch>
        </p:blipFill>
        <p:spPr>
          <a:xfrm>
            <a:off x="6193615" y="2675890"/>
            <a:ext cx="5692519" cy="3557825"/>
          </a:xfrm>
          <a:prstGeom prst="rect">
            <a:avLst/>
          </a:prstGeom>
        </p:spPr>
      </p:pic>
    </p:spTree>
    <p:extLst>
      <p:ext uri="{BB962C8B-B14F-4D97-AF65-F5344CB8AC3E}">
        <p14:creationId xmlns:p14="http://schemas.microsoft.com/office/powerpoint/2010/main" val="324244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118290-5A73-AAA1-6C74-CCAD88BD8183}"/>
              </a:ext>
            </a:extLst>
          </p:cNvPr>
          <p:cNvSpPr>
            <a:spLocks noGrp="1"/>
          </p:cNvSpPr>
          <p:nvPr>
            <p:ph type="dt" sz="half" idx="10"/>
          </p:nvPr>
        </p:nvSpPr>
        <p:spPr/>
        <p:txBody>
          <a:bodyPr/>
          <a:lstStyle/>
          <a:p>
            <a:fld id="{6427C268-5D2E-407C-BB5C-4DE610B27149}" type="datetime1">
              <a:rPr lang="en-CA" smtClean="0"/>
              <a:t>2024-12-19</a:t>
            </a:fld>
            <a:endParaRPr lang="de-DE"/>
          </a:p>
        </p:txBody>
      </p:sp>
      <p:sp>
        <p:nvSpPr>
          <p:cNvPr id="5" name="Footer Placeholder 4">
            <a:extLst>
              <a:ext uri="{FF2B5EF4-FFF2-40B4-BE49-F238E27FC236}">
                <a16:creationId xmlns:a16="http://schemas.microsoft.com/office/drawing/2014/main" id="{BD194644-08FE-7D93-A959-7747389922DE}"/>
              </a:ext>
            </a:extLst>
          </p:cNvPr>
          <p:cNvSpPr>
            <a:spLocks noGrp="1"/>
          </p:cNvSpPr>
          <p:nvPr>
            <p:ph type="ftr" sz="quarter" idx="11"/>
          </p:nvPr>
        </p:nvSpPr>
        <p:spPr/>
        <p:txBody>
          <a:bodyPr/>
          <a:lstStyle/>
          <a:p>
            <a:r>
              <a:rPr lang="de-DE"/>
              <a:t>SRH Hochschule Heidelberg</a:t>
            </a:r>
            <a:endParaRPr lang="de-DE" dirty="0"/>
          </a:p>
        </p:txBody>
      </p:sp>
      <p:sp>
        <p:nvSpPr>
          <p:cNvPr id="6" name="Slide Number Placeholder 5">
            <a:extLst>
              <a:ext uri="{FF2B5EF4-FFF2-40B4-BE49-F238E27FC236}">
                <a16:creationId xmlns:a16="http://schemas.microsoft.com/office/drawing/2014/main" id="{5231F9E0-6A1A-CA7C-EF4A-45F1328611B4}"/>
              </a:ext>
            </a:extLst>
          </p:cNvPr>
          <p:cNvSpPr>
            <a:spLocks noGrp="1"/>
          </p:cNvSpPr>
          <p:nvPr>
            <p:ph type="sldNum" sz="quarter" idx="12"/>
          </p:nvPr>
        </p:nvSpPr>
        <p:spPr/>
        <p:txBody>
          <a:bodyPr/>
          <a:lstStyle/>
          <a:p>
            <a:fld id="{075B144D-941B-4DFC-AF5F-0416193D12EC}" type="slidenum">
              <a:rPr lang="de-DE" smtClean="0"/>
              <a:t>9</a:t>
            </a:fld>
            <a:endParaRPr lang="de-DE"/>
          </a:p>
        </p:txBody>
      </p:sp>
      <p:pic>
        <p:nvPicPr>
          <p:cNvPr id="2050" name="Picture 2">
            <a:extLst>
              <a:ext uri="{FF2B5EF4-FFF2-40B4-BE49-F238E27FC236}">
                <a16:creationId xmlns:a16="http://schemas.microsoft.com/office/drawing/2014/main" id="{95D2B723-A3E8-C29A-5A26-EF362ECD7F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661"/>
          <a:stretch/>
        </p:blipFill>
        <p:spPr bwMode="auto">
          <a:xfrm>
            <a:off x="804924" y="317917"/>
            <a:ext cx="10089542" cy="595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68475"/>
      </p:ext>
    </p:extLst>
  </p:cSld>
  <p:clrMapOvr>
    <a:masterClrMapping/>
  </p:clrMapOvr>
</p:sld>
</file>

<file path=ppt/theme/theme1.xml><?xml version="1.0" encoding="utf-8"?>
<a:theme xmlns:a="http://schemas.openxmlformats.org/drawingml/2006/main" name="SRH">
  <a:themeElements>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fontScheme name="SRH">
      <a:majorFont>
        <a:latin typeface="SRH Display"/>
        <a:ea typeface=""/>
        <a:cs typeface=""/>
      </a:majorFont>
      <a:minorFont>
        <a:latin typeface="SR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extraClrScheme>
    <a:extraClrScheme>
      <a:clrScheme name="SRH Gesundheit">
        <a:dk1>
          <a:srgbClr val="575756"/>
        </a:dk1>
        <a:lt1>
          <a:sysClr val="window" lastClr="FFFFFF"/>
        </a:lt1>
        <a:dk2>
          <a:srgbClr val="35B4A0"/>
        </a:dk2>
        <a:lt2>
          <a:srgbClr val="AAA39D"/>
        </a:lt2>
        <a:accent1>
          <a:srgbClr val="00699A"/>
        </a:accent1>
        <a:accent2>
          <a:srgbClr val="CA007F"/>
        </a:accent2>
        <a:accent3>
          <a:srgbClr val="78C8D2"/>
        </a:accent3>
        <a:accent4>
          <a:srgbClr val="0D3A5D"/>
        </a:accent4>
        <a:accent5>
          <a:srgbClr val="DF4807"/>
        </a:accent5>
        <a:accent6>
          <a:srgbClr val="FCC61E"/>
        </a:accent6>
        <a:hlink>
          <a:srgbClr val="000000"/>
        </a:hlink>
        <a:folHlink>
          <a:srgbClr val="000000"/>
        </a:folHlink>
      </a:clrScheme>
    </a:extraClrScheme>
    <a:extraClrScheme>
      <a:clrScheme name="SRH Holding">
        <a:dk1>
          <a:srgbClr val="575756"/>
        </a:dk1>
        <a:lt1>
          <a:sysClr val="window" lastClr="FFFFFF"/>
        </a:lt1>
        <a:dk2>
          <a:srgbClr val="00699A"/>
        </a:dk2>
        <a:lt2>
          <a:srgbClr val="AAA39D"/>
        </a:lt2>
        <a:accent1>
          <a:srgbClr val="AAA39D"/>
        </a:accent1>
        <a:accent2>
          <a:srgbClr val="DF4807"/>
        </a:accent2>
        <a:accent3>
          <a:srgbClr val="575756"/>
        </a:accent3>
        <a:accent4>
          <a:srgbClr val="FCC61E"/>
        </a:accent4>
        <a:accent5>
          <a:srgbClr val="78C8D2"/>
        </a:accent5>
        <a:accent6>
          <a:srgbClr val="0D3A5D"/>
        </a:accent6>
        <a:hlink>
          <a:srgbClr val="000000"/>
        </a:hlink>
        <a:folHlink>
          <a:srgbClr val="000000"/>
        </a:folHlink>
      </a:clrScheme>
    </a:extraClrScheme>
    <a:extraClrScheme>
      <a:clrScheme name="SRH ServicePartner">
        <a:dk1>
          <a:srgbClr val="575756"/>
        </a:dk1>
        <a:lt1>
          <a:sysClr val="window" lastClr="FFFFFF"/>
        </a:lt1>
        <a:dk2>
          <a:srgbClr val="9C0C35"/>
        </a:dk2>
        <a:lt2>
          <a:srgbClr val="AAA39D"/>
        </a:lt2>
        <a:accent1>
          <a:srgbClr val="AAA39D"/>
        </a:accent1>
        <a:accent2>
          <a:srgbClr val="35B4A0"/>
        </a:accent2>
        <a:accent3>
          <a:srgbClr val="575756"/>
        </a:accent3>
        <a:accent4>
          <a:srgbClr val="0D3A5D"/>
        </a:accent4>
        <a:accent5>
          <a:srgbClr val="DF4807"/>
        </a:accent5>
        <a:accent6>
          <a:srgbClr val="00699A"/>
        </a:accent6>
        <a:hlink>
          <a:srgbClr val="000000"/>
        </a:hlink>
        <a:folHlink>
          <a:srgbClr val="000000"/>
        </a:folHlink>
      </a:clrScheme>
    </a:extraClrScheme>
  </a:extraClrSchemeLst>
  <a:custClrLst>
    <a:custClr name="SRH ORANGE">
      <a:srgbClr val="DF4807"/>
    </a:custClr>
    <a:custClr name="SRH WARM GREY">
      <a:srgbClr val="AAA39D"/>
    </a:custClr>
    <a:custClr name="SRH BLUE">
      <a:srgbClr val="00699A"/>
    </a:custClr>
    <a:custClr name="SRH SUN YELLOW">
      <a:srgbClr val="FCC61E"/>
    </a:custClr>
    <a:custClr name="SRH Fresh Mint">
      <a:srgbClr val="35B4A0"/>
    </a:custClr>
    <a:custClr name="SRH SWEET BERRY">
      <a:srgbClr val="CA007F"/>
    </a:custClr>
    <a:custClr name="WHITE">
      <a:srgbClr val="FFFFFF"/>
    </a:custClr>
    <a:custClr name="WHITE ">
      <a:srgbClr val="FFFFFF"/>
    </a:custClr>
    <a:custClr name="WHITE ">
      <a:srgbClr val="FFFFFF"/>
    </a:custClr>
    <a:custClr name="WHITE ">
      <a:srgbClr val="FFFFFF"/>
    </a:custClr>
    <a:custClr name="SRH PASSION RED">
      <a:srgbClr val="9C0C35"/>
    </a:custClr>
    <a:custClr name="SRH SMOKEY BLACK">
      <a:srgbClr val="575756"/>
    </a:custClr>
    <a:custClr name="SRH CALM OCEAN">
      <a:srgbClr val="78C8D2"/>
    </a:custClr>
    <a:custClr name="SRH MIDNIGHT BLUE">
      <a:srgbClr val="0D3A5D"/>
    </a:custClr>
    <a:custClr name="SRH DEEP BLUE">
      <a:srgbClr val="021E30"/>
    </a:custClr>
    <a:custClr name=" SRH Text ">
      <a:srgbClr val="575756"/>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5CC9E9E252564A883F86883C4F4433" ma:contentTypeVersion="4" ma:contentTypeDescription="Create a new document." ma:contentTypeScope="" ma:versionID="f1824676aac54958effa43baf1c5d274">
  <xsd:schema xmlns:xsd="http://www.w3.org/2001/XMLSchema" xmlns:xs="http://www.w3.org/2001/XMLSchema" xmlns:p="http://schemas.microsoft.com/office/2006/metadata/properties" xmlns:ns2="d91c4e34-675c-460f-b50f-0c9226c6e263" targetNamespace="http://schemas.microsoft.com/office/2006/metadata/properties" ma:root="true" ma:fieldsID="3820722821784c2ca0c382f94e1b567d" ns2:_="">
    <xsd:import namespace="d91c4e34-675c-460f-b50f-0c9226c6e2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1c4e34-675c-460f-b50f-0c9226c6e2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F58A01-DD39-4E85-8746-84A0EE37E84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E4972B-43F4-4A7B-AD9A-65B7CAB370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1c4e34-675c-460f-b50f-0c9226c6e2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C67AA5-CE4D-42A5-803E-8D7A5EC545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12134</TotalTime>
  <Words>875</Words>
  <Application>Microsoft Office PowerPoint</Application>
  <PresentationFormat>Widescreen</PresentationFormat>
  <Paragraphs>135</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Amasis MT Pro Medium</vt:lpstr>
      <vt:lpstr>SRH Text</vt:lpstr>
      <vt:lpstr>-webkit-standard</vt:lpstr>
      <vt:lpstr>Calibri</vt:lpstr>
      <vt:lpstr>SRH</vt:lpstr>
      <vt:lpstr>Arial</vt:lpstr>
      <vt:lpstr>SRH Headline</vt:lpstr>
      <vt:lpstr>Arial MT</vt:lpstr>
      <vt:lpstr>SRH</vt:lpstr>
      <vt:lpstr>DATA ENGINEERING- 2  </vt:lpstr>
      <vt:lpstr>Introduction of the Data Source </vt:lpstr>
      <vt:lpstr>Motivation from Application Perspective </vt:lpstr>
      <vt:lpstr>Overview of TLC Dataset</vt:lpstr>
      <vt:lpstr>Overview of the Data Pipeline</vt:lpstr>
      <vt:lpstr>Specific Configurations</vt:lpstr>
      <vt:lpstr>Status of Containers inside Docker</vt:lpstr>
      <vt:lpstr>Producer and Consumer</vt:lpstr>
      <vt:lpstr>PowerPoint Presentation</vt:lpstr>
      <vt:lpstr>Output Query 1 on Postgres Admin Server</vt:lpstr>
      <vt:lpstr>Output Query 2 on Postgres Admin Server</vt:lpstr>
      <vt:lpstr>Output Query 3 on Postgres Admin Server</vt:lpstr>
      <vt:lpstr>Visualization</vt:lpstr>
      <vt:lpstr>Visualization</vt:lpstr>
      <vt:lpstr>Visualization</vt:lpstr>
      <vt:lpstr>Challenges and Solutions</vt:lpstr>
      <vt:lpstr>Summary</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Henrike Voelker</dc:creator>
  <cp:lastModifiedBy>Disha G U</cp:lastModifiedBy>
  <cp:revision>558</cp:revision>
  <dcterms:created xsi:type="dcterms:W3CDTF">2020-06-05T16:20:53Z</dcterms:created>
  <dcterms:modified xsi:type="dcterms:W3CDTF">2024-12-19T10:54:15Z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0x010100BC5CC9E9E252564A883F86883C4F4433</vt:lpwstr>
  </property>
</Properties>
</file>